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74" r:id="rId5"/>
    <p:sldId id="276" r:id="rId6"/>
    <p:sldId id="261" r:id="rId7"/>
    <p:sldId id="262" r:id="rId8"/>
    <p:sldId id="277" r:id="rId9"/>
    <p:sldId id="275" r:id="rId10"/>
    <p:sldId id="279" r:id="rId11"/>
    <p:sldId id="278" r:id="rId12"/>
    <p:sldId id="280" r:id="rId13"/>
    <p:sldId id="281" r:id="rId14"/>
    <p:sldId id="282" r:id="rId15"/>
    <p:sldId id="283" r:id="rId16"/>
    <p:sldId id="284" r:id="rId17"/>
    <p:sldId id="285" r:id="rId18"/>
    <p:sldId id="28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9D6B67-4976-4D4E-8C47-6FCE96FB3399}" v="971" dt="2026-06-13T17:27:40.6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94530" autoAdjust="0"/>
  </p:normalViewPr>
  <p:slideViewPr>
    <p:cSldViewPr snapToGrid="0">
      <p:cViewPr varScale="1">
        <p:scale>
          <a:sx n="83" d="100"/>
          <a:sy n="83" d="100"/>
        </p:scale>
        <p:origin x="390" y="5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y Acreman" userId="05415c4dcfc197a9" providerId="LiveId" clId="{9CB183A6-6C10-4B8C-A8B7-8C3B62785240}"/>
    <pc:docChg chg="undo custSel addSld delSld modSld sldOrd">
      <pc:chgData name="Andy Acreman" userId="05415c4dcfc197a9" providerId="LiveId" clId="{9CB183A6-6C10-4B8C-A8B7-8C3B62785240}" dt="2026-06-13T17:27:40.677" v="2777" actId="6549"/>
      <pc:docMkLst>
        <pc:docMk/>
      </pc:docMkLst>
      <pc:sldChg chg="del modTransition">
        <pc:chgData name="Andy Acreman" userId="05415c4dcfc197a9" providerId="LiveId" clId="{9CB183A6-6C10-4B8C-A8B7-8C3B62785240}" dt="2026-06-13T17:20:24.221" v="2699" actId="47"/>
        <pc:sldMkLst>
          <pc:docMk/>
          <pc:sldMk cId="3941064643" sldId="256"/>
        </pc:sldMkLst>
      </pc:sldChg>
      <pc:sldChg chg="modSp mod modTransition setBg">
        <pc:chgData name="Andy Acreman" userId="05415c4dcfc197a9" providerId="LiveId" clId="{9CB183A6-6C10-4B8C-A8B7-8C3B62785240}" dt="2026-06-13T17:21:03.048" v="2769"/>
        <pc:sldMkLst>
          <pc:docMk/>
          <pc:sldMk cId="2996697456" sldId="257"/>
        </pc:sldMkLst>
        <pc:spChg chg="mod">
          <ac:chgData name="Andy Acreman" userId="05415c4dcfc197a9" providerId="LiveId" clId="{9CB183A6-6C10-4B8C-A8B7-8C3B62785240}" dt="2026-06-13T15:58:20.205" v="1226" actId="207"/>
          <ac:spMkLst>
            <pc:docMk/>
            <pc:sldMk cId="2996697456" sldId="257"/>
            <ac:spMk id="2" creationId="{0B2F1F18-D8A5-4CB6-61CD-AB38316C21F4}"/>
          </ac:spMkLst>
        </pc:spChg>
        <pc:spChg chg="mod">
          <ac:chgData name="Andy Acreman" userId="05415c4dcfc197a9" providerId="LiveId" clId="{9CB183A6-6C10-4B8C-A8B7-8C3B62785240}" dt="2026-06-13T17:20:53.205" v="2760" actId="113"/>
          <ac:spMkLst>
            <pc:docMk/>
            <pc:sldMk cId="2996697456" sldId="257"/>
            <ac:spMk id="3" creationId="{6AF265B7-A3CF-64BC-9D4C-374E6169A1C2}"/>
          </ac:spMkLst>
        </pc:spChg>
      </pc:sldChg>
      <pc:sldChg chg="modSp new mod modTransition setBg addAnim delAnim modAnim">
        <pc:chgData name="Andy Acreman" userId="05415c4dcfc197a9" providerId="LiveId" clId="{9CB183A6-6C10-4B8C-A8B7-8C3B62785240}" dt="2026-06-13T17:21:34.980" v="2770"/>
        <pc:sldMkLst>
          <pc:docMk/>
          <pc:sldMk cId="3875167928" sldId="258"/>
        </pc:sldMkLst>
        <pc:spChg chg="mod">
          <ac:chgData name="Andy Acreman" userId="05415c4dcfc197a9" providerId="LiveId" clId="{9CB183A6-6C10-4B8C-A8B7-8C3B62785240}" dt="2026-05-30T16:19:54.705" v="372" actId="114"/>
          <ac:spMkLst>
            <pc:docMk/>
            <pc:sldMk cId="3875167928" sldId="258"/>
            <ac:spMk id="2" creationId="{C882171D-C680-76DB-5175-0761B85443FA}"/>
          </ac:spMkLst>
        </pc:spChg>
        <pc:spChg chg="mod">
          <ac:chgData name="Andy Acreman" userId="05415c4dcfc197a9" providerId="LiveId" clId="{9CB183A6-6C10-4B8C-A8B7-8C3B62785240}" dt="2026-06-13T16:01:01.164" v="1495" actId="20577"/>
          <ac:spMkLst>
            <pc:docMk/>
            <pc:sldMk cId="3875167928" sldId="258"/>
            <ac:spMk id="3" creationId="{2934F5EB-DE2B-C392-F1CA-9ED646E03399}"/>
          </ac:spMkLst>
        </pc:spChg>
      </pc:sldChg>
      <pc:sldChg chg="modSp add mod addAnim delAnim modAnim">
        <pc:chgData name="Andy Acreman" userId="05415c4dcfc197a9" providerId="LiveId" clId="{9CB183A6-6C10-4B8C-A8B7-8C3B62785240}" dt="2026-06-13T17:22:12.107" v="2771"/>
        <pc:sldMkLst>
          <pc:docMk/>
          <pc:sldMk cId="1908558102" sldId="259"/>
        </pc:sldMkLst>
        <pc:spChg chg="mod">
          <ac:chgData name="Andy Acreman" userId="05415c4dcfc197a9" providerId="LiveId" clId="{9CB183A6-6C10-4B8C-A8B7-8C3B62785240}" dt="2026-06-13T16:03:59.233" v="1555" actId="313"/>
          <ac:spMkLst>
            <pc:docMk/>
            <pc:sldMk cId="1908558102" sldId="259"/>
            <ac:spMk id="2" creationId="{1A4C8DAA-5004-E9DD-7A90-B82B32541479}"/>
          </ac:spMkLst>
        </pc:spChg>
        <pc:spChg chg="mod">
          <ac:chgData name="Andy Acreman" userId="05415c4dcfc197a9" providerId="LiveId" clId="{9CB183A6-6C10-4B8C-A8B7-8C3B62785240}" dt="2026-05-29T14:10:14.935" v="371" actId="207"/>
          <ac:spMkLst>
            <pc:docMk/>
            <pc:sldMk cId="1908558102" sldId="259"/>
            <ac:spMk id="3" creationId="{549446FC-D47D-2D81-D4F2-F4475528B366}"/>
          </ac:spMkLst>
        </pc:spChg>
      </pc:sldChg>
      <pc:sldChg chg="modSp add del mod addAnim delAnim modAnim">
        <pc:chgData name="Andy Acreman" userId="05415c4dcfc197a9" providerId="LiveId" clId="{9CB183A6-6C10-4B8C-A8B7-8C3B62785240}" dt="2026-06-13T16:07:18.452" v="1614" actId="47"/>
        <pc:sldMkLst>
          <pc:docMk/>
          <pc:sldMk cId="732286729" sldId="260"/>
        </pc:sldMkLst>
        <pc:spChg chg="mod">
          <ac:chgData name="Andy Acreman" userId="05415c4dcfc197a9" providerId="LiveId" clId="{9CB183A6-6C10-4B8C-A8B7-8C3B62785240}" dt="2026-06-13T16:06:32.554" v="1593" actId="21"/>
          <ac:spMkLst>
            <pc:docMk/>
            <pc:sldMk cId="732286729" sldId="260"/>
            <ac:spMk id="3" creationId="{0AC44D16-88E9-55A3-941D-2799550EED26}"/>
          </ac:spMkLst>
        </pc:spChg>
      </pc:sldChg>
      <pc:sldChg chg="addSp delSp modSp add mod ord setBg addAnim delAnim modAnim">
        <pc:chgData name="Andy Acreman" userId="05415c4dcfc197a9" providerId="LiveId" clId="{9CB183A6-6C10-4B8C-A8B7-8C3B62785240}" dt="2026-06-13T16:42:06.928" v="2235"/>
        <pc:sldMkLst>
          <pc:docMk/>
          <pc:sldMk cId="3593539328" sldId="261"/>
        </pc:sldMkLst>
        <pc:spChg chg="mod">
          <ac:chgData name="Andy Acreman" userId="05415c4dcfc197a9" providerId="LiveId" clId="{9CB183A6-6C10-4B8C-A8B7-8C3B62785240}" dt="2026-06-13T16:41:50.528" v="2233" actId="5793"/>
          <ac:spMkLst>
            <pc:docMk/>
            <pc:sldMk cId="3593539328" sldId="261"/>
            <ac:spMk id="2" creationId="{F1589014-22B1-42E7-19DF-91EA53C6E15C}"/>
          </ac:spMkLst>
        </pc:spChg>
        <pc:spChg chg="del mod">
          <ac:chgData name="Andy Acreman" userId="05415c4dcfc197a9" providerId="LiveId" clId="{9CB183A6-6C10-4B8C-A8B7-8C3B62785240}" dt="2026-06-13T16:25:37.880" v="2004" actId="478"/>
          <ac:spMkLst>
            <pc:docMk/>
            <pc:sldMk cId="3593539328" sldId="261"/>
            <ac:spMk id="3" creationId="{35A8DC18-BE41-C7D1-B5AD-CECB988F2042}"/>
          </ac:spMkLst>
        </pc:spChg>
        <pc:spChg chg="add del mod">
          <ac:chgData name="Andy Acreman" userId="05415c4dcfc197a9" providerId="LiveId" clId="{9CB183A6-6C10-4B8C-A8B7-8C3B62785240}" dt="2026-06-13T16:25:55.255" v="2005" actId="931"/>
          <ac:spMkLst>
            <pc:docMk/>
            <pc:sldMk cId="3593539328" sldId="261"/>
            <ac:spMk id="5" creationId="{DACDE5D6-38D3-AFF8-AE52-C6ED8F72DE6A}"/>
          </ac:spMkLst>
        </pc:spChg>
        <pc:spChg chg="add">
          <ac:chgData name="Andy Acreman" userId="05415c4dcfc197a9" providerId="LiveId" clId="{9CB183A6-6C10-4B8C-A8B7-8C3B62785240}" dt="2026-06-13T16:26:35.936" v="2008" actId="26606"/>
          <ac:spMkLst>
            <pc:docMk/>
            <pc:sldMk cId="3593539328" sldId="261"/>
            <ac:spMk id="12" creationId="{6753252F-4873-4F63-801D-CC719279A7D5}"/>
          </ac:spMkLst>
        </pc:spChg>
        <pc:spChg chg="add">
          <ac:chgData name="Andy Acreman" userId="05415c4dcfc197a9" providerId="LiveId" clId="{9CB183A6-6C10-4B8C-A8B7-8C3B62785240}" dt="2026-06-13T16:26:35.936" v="2008" actId="26606"/>
          <ac:spMkLst>
            <pc:docMk/>
            <pc:sldMk cId="3593539328" sldId="261"/>
            <ac:spMk id="14" creationId="{047C8CCB-F95D-4249-92DD-651249D3535A}"/>
          </ac:spMkLst>
        </pc:spChg>
        <pc:picChg chg="add mod ord">
          <ac:chgData name="Andy Acreman" userId="05415c4dcfc197a9" providerId="LiveId" clId="{9CB183A6-6C10-4B8C-A8B7-8C3B62785240}" dt="2026-06-13T16:26:46.892" v="2010" actId="14100"/>
          <ac:picMkLst>
            <pc:docMk/>
            <pc:sldMk cId="3593539328" sldId="261"/>
            <ac:picMk id="7" creationId="{26FCD5A3-7D14-6718-A0FA-AE3B095D8D93}"/>
          </ac:picMkLst>
        </pc:picChg>
      </pc:sldChg>
      <pc:sldChg chg="modSp add mod ord setBg modAnim">
        <pc:chgData name="Andy Acreman" userId="05415c4dcfc197a9" providerId="LiveId" clId="{9CB183A6-6C10-4B8C-A8B7-8C3B62785240}" dt="2026-06-13T16:29:54.990" v="2074"/>
        <pc:sldMkLst>
          <pc:docMk/>
          <pc:sldMk cId="2552952705" sldId="262"/>
        </pc:sldMkLst>
        <pc:spChg chg="mod">
          <ac:chgData name="Andy Acreman" userId="05415c4dcfc197a9" providerId="LiveId" clId="{9CB183A6-6C10-4B8C-A8B7-8C3B62785240}" dt="2026-06-13T16:16:35.920" v="1823" actId="207"/>
          <ac:spMkLst>
            <pc:docMk/>
            <pc:sldMk cId="2552952705" sldId="262"/>
            <ac:spMk id="2" creationId="{BC97914F-7539-4F0E-E88C-4267FB130B50}"/>
          </ac:spMkLst>
        </pc:spChg>
        <pc:spChg chg="mod">
          <ac:chgData name="Andy Acreman" userId="05415c4dcfc197a9" providerId="LiveId" clId="{9CB183A6-6C10-4B8C-A8B7-8C3B62785240}" dt="2026-06-13T16:22:00.033" v="1924" actId="14100"/>
          <ac:spMkLst>
            <pc:docMk/>
            <pc:sldMk cId="2552952705" sldId="262"/>
            <ac:spMk id="3" creationId="{4F61ACDD-F95B-0684-7560-BBFC12E6ABFD}"/>
          </ac:spMkLst>
        </pc:spChg>
      </pc:sldChg>
      <pc:sldChg chg="modSp add del mod modAnim">
        <pc:chgData name="Andy Acreman" userId="05415c4dcfc197a9" providerId="LiveId" clId="{9CB183A6-6C10-4B8C-A8B7-8C3B62785240}" dt="2026-06-13T16:22:45.198" v="1925" actId="47"/>
        <pc:sldMkLst>
          <pc:docMk/>
          <pc:sldMk cId="3784964644" sldId="263"/>
        </pc:sldMkLst>
      </pc:sldChg>
      <pc:sldChg chg="modSp add del mod modAnim">
        <pc:chgData name="Andy Acreman" userId="05415c4dcfc197a9" providerId="LiveId" clId="{9CB183A6-6C10-4B8C-A8B7-8C3B62785240}" dt="2026-06-13T16:22:47.546" v="1926" actId="47"/>
        <pc:sldMkLst>
          <pc:docMk/>
          <pc:sldMk cId="3822316744" sldId="264"/>
        </pc:sldMkLst>
      </pc:sldChg>
      <pc:sldChg chg="modSp add del mod modAnim">
        <pc:chgData name="Andy Acreman" userId="05415c4dcfc197a9" providerId="LiveId" clId="{9CB183A6-6C10-4B8C-A8B7-8C3B62785240}" dt="2026-06-13T16:22:49.811" v="1927" actId="47"/>
        <pc:sldMkLst>
          <pc:docMk/>
          <pc:sldMk cId="2606358773" sldId="265"/>
        </pc:sldMkLst>
      </pc:sldChg>
      <pc:sldChg chg="modSp add del mod addAnim delAnim modAnim">
        <pc:chgData name="Andy Acreman" userId="05415c4dcfc197a9" providerId="LiveId" clId="{9CB183A6-6C10-4B8C-A8B7-8C3B62785240}" dt="2026-06-13T16:22:52.359" v="1928" actId="47"/>
        <pc:sldMkLst>
          <pc:docMk/>
          <pc:sldMk cId="4102260733" sldId="266"/>
        </pc:sldMkLst>
      </pc:sldChg>
      <pc:sldChg chg="modSp add del mod addAnim delAnim modAnim">
        <pc:chgData name="Andy Acreman" userId="05415c4dcfc197a9" providerId="LiveId" clId="{9CB183A6-6C10-4B8C-A8B7-8C3B62785240}" dt="2026-06-13T16:22:57.207" v="1929" actId="47"/>
        <pc:sldMkLst>
          <pc:docMk/>
          <pc:sldMk cId="117491274" sldId="267"/>
        </pc:sldMkLst>
      </pc:sldChg>
      <pc:sldChg chg="modSp add del mod modAnim">
        <pc:chgData name="Andy Acreman" userId="05415c4dcfc197a9" providerId="LiveId" clId="{9CB183A6-6C10-4B8C-A8B7-8C3B62785240}" dt="2026-06-13T16:22:59.615" v="1930" actId="47"/>
        <pc:sldMkLst>
          <pc:docMk/>
          <pc:sldMk cId="2882717560" sldId="268"/>
        </pc:sldMkLst>
      </pc:sldChg>
      <pc:sldChg chg="modSp add del mod modAnim">
        <pc:chgData name="Andy Acreman" userId="05415c4dcfc197a9" providerId="LiveId" clId="{9CB183A6-6C10-4B8C-A8B7-8C3B62785240}" dt="2026-06-13T16:23:02.059" v="1931" actId="47"/>
        <pc:sldMkLst>
          <pc:docMk/>
          <pc:sldMk cId="240688211" sldId="269"/>
        </pc:sldMkLst>
      </pc:sldChg>
      <pc:sldChg chg="modSp add del mod modAnim">
        <pc:chgData name="Andy Acreman" userId="05415c4dcfc197a9" providerId="LiveId" clId="{9CB183A6-6C10-4B8C-A8B7-8C3B62785240}" dt="2026-06-13T16:23:02.662" v="1932" actId="47"/>
        <pc:sldMkLst>
          <pc:docMk/>
          <pc:sldMk cId="3394108282" sldId="270"/>
        </pc:sldMkLst>
      </pc:sldChg>
      <pc:sldChg chg="modSp add del mod modAnim">
        <pc:chgData name="Andy Acreman" userId="05415c4dcfc197a9" providerId="LiveId" clId="{9CB183A6-6C10-4B8C-A8B7-8C3B62785240}" dt="2026-06-13T16:23:05.314" v="1934" actId="47"/>
        <pc:sldMkLst>
          <pc:docMk/>
          <pc:sldMk cId="3746111282" sldId="271"/>
        </pc:sldMkLst>
      </pc:sldChg>
      <pc:sldChg chg="modSp add del mod addAnim delAnim modAnim">
        <pc:chgData name="Andy Acreman" userId="05415c4dcfc197a9" providerId="LiveId" clId="{9CB183A6-6C10-4B8C-A8B7-8C3B62785240}" dt="2026-06-13T16:23:07.133" v="1935" actId="47"/>
        <pc:sldMkLst>
          <pc:docMk/>
          <pc:sldMk cId="293846888" sldId="272"/>
        </pc:sldMkLst>
      </pc:sldChg>
      <pc:sldChg chg="modSp add del mod modAnim">
        <pc:chgData name="Andy Acreman" userId="05415c4dcfc197a9" providerId="LiveId" clId="{9CB183A6-6C10-4B8C-A8B7-8C3B62785240}" dt="2026-06-13T16:23:03.311" v="1933" actId="47"/>
        <pc:sldMkLst>
          <pc:docMk/>
          <pc:sldMk cId="599449613" sldId="273"/>
        </pc:sldMkLst>
      </pc:sldChg>
      <pc:sldChg chg="modSp add mod addAnim delAnim modAnim">
        <pc:chgData name="Andy Acreman" userId="05415c4dcfc197a9" providerId="LiveId" clId="{9CB183A6-6C10-4B8C-A8B7-8C3B62785240}" dt="2026-06-13T17:22:36.002" v="2772"/>
        <pc:sldMkLst>
          <pc:docMk/>
          <pc:sldMk cId="2656114102" sldId="274"/>
        </pc:sldMkLst>
        <pc:spChg chg="mod">
          <ac:chgData name="Andy Acreman" userId="05415c4dcfc197a9" providerId="LiveId" clId="{9CB183A6-6C10-4B8C-A8B7-8C3B62785240}" dt="2026-06-13T16:04:42.313" v="1587" actId="20577"/>
          <ac:spMkLst>
            <pc:docMk/>
            <pc:sldMk cId="2656114102" sldId="274"/>
            <ac:spMk id="2" creationId="{108CCAE2-A650-0C45-DF58-4F94492B4C0C}"/>
          </ac:spMkLst>
        </pc:spChg>
        <pc:spChg chg="mod">
          <ac:chgData name="Andy Acreman" userId="05415c4dcfc197a9" providerId="LiveId" clId="{9CB183A6-6C10-4B8C-A8B7-8C3B62785240}" dt="2026-06-13T16:07:07.668" v="1613" actId="20577"/>
          <ac:spMkLst>
            <pc:docMk/>
            <pc:sldMk cId="2656114102" sldId="274"/>
            <ac:spMk id="3" creationId="{72F15AD9-44D6-A32A-C0B6-4459B23987CF}"/>
          </ac:spMkLst>
        </pc:spChg>
      </pc:sldChg>
      <pc:sldChg chg="modSp add mod ord setBg modAnim">
        <pc:chgData name="Andy Acreman" userId="05415c4dcfc197a9" providerId="LiveId" clId="{9CB183A6-6C10-4B8C-A8B7-8C3B62785240}" dt="2026-06-13T16:45:25.733" v="2267" actId="27636"/>
        <pc:sldMkLst>
          <pc:docMk/>
          <pc:sldMk cId="1772925372" sldId="275"/>
        </pc:sldMkLst>
        <pc:spChg chg="mod">
          <ac:chgData name="Andy Acreman" userId="05415c4dcfc197a9" providerId="LiveId" clId="{9CB183A6-6C10-4B8C-A8B7-8C3B62785240}" dt="2026-06-13T16:40:49.188" v="2206" actId="14100"/>
          <ac:spMkLst>
            <pc:docMk/>
            <pc:sldMk cId="1772925372" sldId="275"/>
            <ac:spMk id="2" creationId="{C6F3CAB3-0461-D58D-7486-328799A67CB1}"/>
          </ac:spMkLst>
        </pc:spChg>
        <pc:spChg chg="mod">
          <ac:chgData name="Andy Acreman" userId="05415c4dcfc197a9" providerId="LiveId" clId="{9CB183A6-6C10-4B8C-A8B7-8C3B62785240}" dt="2026-06-13T16:45:25.733" v="2267" actId="27636"/>
          <ac:spMkLst>
            <pc:docMk/>
            <pc:sldMk cId="1772925372" sldId="275"/>
            <ac:spMk id="3" creationId="{86B4E41D-3ED0-13B7-27E2-0A76B2DAD148}"/>
          </ac:spMkLst>
        </pc:spChg>
      </pc:sldChg>
      <pc:sldChg chg="add setBg">
        <pc:chgData name="Andy Acreman" userId="05415c4dcfc197a9" providerId="LiveId" clId="{9CB183A6-6C10-4B8C-A8B7-8C3B62785240}" dt="2026-06-13T16:28:56.043" v="2072"/>
        <pc:sldMkLst>
          <pc:docMk/>
          <pc:sldMk cId="1489846629" sldId="276"/>
        </pc:sldMkLst>
      </pc:sldChg>
      <pc:sldChg chg="modSp add mod ord modAnim">
        <pc:chgData name="Andy Acreman" userId="05415c4dcfc197a9" providerId="LiveId" clId="{9CB183A6-6C10-4B8C-A8B7-8C3B62785240}" dt="2026-06-13T16:36:13.286" v="2132"/>
        <pc:sldMkLst>
          <pc:docMk/>
          <pc:sldMk cId="1465168596" sldId="277"/>
        </pc:sldMkLst>
        <pc:spChg chg="mod">
          <ac:chgData name="Andy Acreman" userId="05415c4dcfc197a9" providerId="LiveId" clId="{9CB183A6-6C10-4B8C-A8B7-8C3B62785240}" dt="2026-06-13T16:35:58.556" v="2130" actId="6549"/>
          <ac:spMkLst>
            <pc:docMk/>
            <pc:sldMk cId="1465168596" sldId="277"/>
            <ac:spMk id="3" creationId="{FB5AE726-D33E-45C8-3F1C-AFC0262B8F11}"/>
          </ac:spMkLst>
        </pc:spChg>
      </pc:sldChg>
      <pc:sldChg chg="modSp add mod modAnim">
        <pc:chgData name="Andy Acreman" userId="05415c4dcfc197a9" providerId="LiveId" clId="{9CB183A6-6C10-4B8C-A8B7-8C3B62785240}" dt="2026-06-13T16:47:36.923" v="2280" actId="207"/>
        <pc:sldMkLst>
          <pc:docMk/>
          <pc:sldMk cId="1100603439" sldId="278"/>
        </pc:sldMkLst>
        <pc:spChg chg="mod">
          <ac:chgData name="Andy Acreman" userId="05415c4dcfc197a9" providerId="LiveId" clId="{9CB183A6-6C10-4B8C-A8B7-8C3B62785240}" dt="2026-06-13T16:42:41.171" v="2246" actId="20577"/>
          <ac:spMkLst>
            <pc:docMk/>
            <pc:sldMk cId="1100603439" sldId="278"/>
            <ac:spMk id="2" creationId="{0BA2A262-ABD4-BCFB-F50A-76883BE2D142}"/>
          </ac:spMkLst>
        </pc:spChg>
        <pc:spChg chg="mod">
          <ac:chgData name="Andy Acreman" userId="05415c4dcfc197a9" providerId="LiveId" clId="{9CB183A6-6C10-4B8C-A8B7-8C3B62785240}" dt="2026-06-13T16:47:36.923" v="2280" actId="207"/>
          <ac:spMkLst>
            <pc:docMk/>
            <pc:sldMk cId="1100603439" sldId="278"/>
            <ac:spMk id="3" creationId="{F98B4831-5707-967B-BA47-5A4788F31463}"/>
          </ac:spMkLst>
        </pc:spChg>
      </pc:sldChg>
      <pc:sldChg chg="modSp add mod ord">
        <pc:chgData name="Andy Acreman" userId="05415c4dcfc197a9" providerId="LiveId" clId="{9CB183A6-6C10-4B8C-A8B7-8C3B62785240}" dt="2026-06-13T16:41:40.063" v="2223" actId="5793"/>
        <pc:sldMkLst>
          <pc:docMk/>
          <pc:sldMk cId="3843895027" sldId="279"/>
        </pc:sldMkLst>
        <pc:spChg chg="mod">
          <ac:chgData name="Andy Acreman" userId="05415c4dcfc197a9" providerId="LiveId" clId="{9CB183A6-6C10-4B8C-A8B7-8C3B62785240}" dt="2026-06-13T16:41:40.063" v="2223" actId="5793"/>
          <ac:spMkLst>
            <pc:docMk/>
            <pc:sldMk cId="3843895027" sldId="279"/>
            <ac:spMk id="2" creationId="{CB17E2BE-53DF-BB01-63F8-787036B1E74C}"/>
          </ac:spMkLst>
        </pc:spChg>
      </pc:sldChg>
      <pc:sldChg chg="modSp add mod modAnim">
        <pc:chgData name="Andy Acreman" userId="05415c4dcfc197a9" providerId="LiveId" clId="{9CB183A6-6C10-4B8C-A8B7-8C3B62785240}" dt="2026-06-13T17:25:49.003" v="2773" actId="207"/>
        <pc:sldMkLst>
          <pc:docMk/>
          <pc:sldMk cId="3897352765" sldId="280"/>
        </pc:sldMkLst>
        <pc:spChg chg="mod">
          <ac:chgData name="Andy Acreman" userId="05415c4dcfc197a9" providerId="LiveId" clId="{9CB183A6-6C10-4B8C-A8B7-8C3B62785240}" dt="2026-06-13T16:53:56.680" v="2373" actId="20577"/>
          <ac:spMkLst>
            <pc:docMk/>
            <pc:sldMk cId="3897352765" sldId="280"/>
            <ac:spMk id="2" creationId="{E5238440-71B4-1C74-2F4B-68888B680365}"/>
          </ac:spMkLst>
        </pc:spChg>
        <pc:spChg chg="mod">
          <ac:chgData name="Andy Acreman" userId="05415c4dcfc197a9" providerId="LiveId" clId="{9CB183A6-6C10-4B8C-A8B7-8C3B62785240}" dt="2026-06-13T17:25:49.003" v="2773" actId="207"/>
          <ac:spMkLst>
            <pc:docMk/>
            <pc:sldMk cId="3897352765" sldId="280"/>
            <ac:spMk id="3" creationId="{55083684-56E1-E4EF-8282-F4E31739D726}"/>
          </ac:spMkLst>
        </pc:spChg>
      </pc:sldChg>
      <pc:sldChg chg="modSp add mod addAnim delAnim modAnim">
        <pc:chgData name="Andy Acreman" userId="05415c4dcfc197a9" providerId="LiveId" clId="{9CB183A6-6C10-4B8C-A8B7-8C3B62785240}" dt="2026-06-13T17:26:16.136" v="2774"/>
        <pc:sldMkLst>
          <pc:docMk/>
          <pc:sldMk cId="4266420213" sldId="281"/>
        </pc:sldMkLst>
        <pc:spChg chg="mod">
          <ac:chgData name="Andy Acreman" userId="05415c4dcfc197a9" providerId="LiveId" clId="{9CB183A6-6C10-4B8C-A8B7-8C3B62785240}" dt="2026-06-13T16:53:50.368" v="2369" actId="20577"/>
          <ac:spMkLst>
            <pc:docMk/>
            <pc:sldMk cId="4266420213" sldId="281"/>
            <ac:spMk id="2" creationId="{286BB7D5-225A-7614-6F9B-8671C8FC243B}"/>
          </ac:spMkLst>
        </pc:spChg>
        <pc:spChg chg="mod">
          <ac:chgData name="Andy Acreman" userId="05415c4dcfc197a9" providerId="LiveId" clId="{9CB183A6-6C10-4B8C-A8B7-8C3B62785240}" dt="2026-06-13T16:53:29.278" v="2365" actId="57"/>
          <ac:spMkLst>
            <pc:docMk/>
            <pc:sldMk cId="4266420213" sldId="281"/>
            <ac:spMk id="3" creationId="{E1563621-AFB9-FF46-8C68-17E4E8CFE065}"/>
          </ac:spMkLst>
        </pc:spChg>
      </pc:sldChg>
      <pc:sldChg chg="modSp add mod modAnim">
        <pc:chgData name="Andy Acreman" userId="05415c4dcfc197a9" providerId="LiveId" clId="{9CB183A6-6C10-4B8C-A8B7-8C3B62785240}" dt="2026-06-13T17:27:40.677" v="2777" actId="6549"/>
        <pc:sldMkLst>
          <pc:docMk/>
          <pc:sldMk cId="4250383599" sldId="282"/>
        </pc:sldMkLst>
        <pc:spChg chg="mod">
          <ac:chgData name="Andy Acreman" userId="05415c4dcfc197a9" providerId="LiveId" clId="{9CB183A6-6C10-4B8C-A8B7-8C3B62785240}" dt="2026-06-13T16:54:54.926" v="2423" actId="14100"/>
          <ac:spMkLst>
            <pc:docMk/>
            <pc:sldMk cId="4250383599" sldId="282"/>
            <ac:spMk id="2" creationId="{2F218447-E6F1-CAE6-8A2E-314B94F0CFBA}"/>
          </ac:spMkLst>
        </pc:spChg>
        <pc:spChg chg="mod">
          <ac:chgData name="Andy Acreman" userId="05415c4dcfc197a9" providerId="LiveId" clId="{9CB183A6-6C10-4B8C-A8B7-8C3B62785240}" dt="2026-06-13T17:27:40.677" v="2777" actId="6549"/>
          <ac:spMkLst>
            <pc:docMk/>
            <pc:sldMk cId="4250383599" sldId="282"/>
            <ac:spMk id="3" creationId="{2DBF59EB-579E-AFFE-1217-4F008D769DDD}"/>
          </ac:spMkLst>
        </pc:spChg>
      </pc:sldChg>
      <pc:sldChg chg="modSp add mod modAnim">
        <pc:chgData name="Andy Acreman" userId="05415c4dcfc197a9" providerId="LiveId" clId="{9CB183A6-6C10-4B8C-A8B7-8C3B62785240}" dt="2026-06-13T17:06:57.478" v="2551" actId="20577"/>
        <pc:sldMkLst>
          <pc:docMk/>
          <pc:sldMk cId="2300586969" sldId="283"/>
        </pc:sldMkLst>
        <pc:spChg chg="mod">
          <ac:chgData name="Andy Acreman" userId="05415c4dcfc197a9" providerId="LiveId" clId="{9CB183A6-6C10-4B8C-A8B7-8C3B62785240}" dt="2026-06-13T17:06:57.478" v="2551" actId="20577"/>
          <ac:spMkLst>
            <pc:docMk/>
            <pc:sldMk cId="2300586969" sldId="283"/>
            <ac:spMk id="2" creationId="{0F4DEDE3-21C6-1547-12B3-C8BC5AE04C3A}"/>
          </ac:spMkLst>
        </pc:spChg>
        <pc:spChg chg="mod">
          <ac:chgData name="Andy Acreman" userId="05415c4dcfc197a9" providerId="LiveId" clId="{9CB183A6-6C10-4B8C-A8B7-8C3B62785240}" dt="2026-06-13T17:05:49.742" v="2546" actId="114"/>
          <ac:spMkLst>
            <pc:docMk/>
            <pc:sldMk cId="2300586969" sldId="283"/>
            <ac:spMk id="3" creationId="{694EA4BE-F0E7-9B85-1F48-4B0A3F70237F}"/>
          </ac:spMkLst>
        </pc:spChg>
      </pc:sldChg>
      <pc:sldChg chg="modSp add mod modAnim">
        <pc:chgData name="Andy Acreman" userId="05415c4dcfc197a9" providerId="LiveId" clId="{9CB183A6-6C10-4B8C-A8B7-8C3B62785240}" dt="2026-06-13T17:09:10.168" v="2574" actId="207"/>
        <pc:sldMkLst>
          <pc:docMk/>
          <pc:sldMk cId="3309132075" sldId="284"/>
        </pc:sldMkLst>
        <pc:spChg chg="mod">
          <ac:chgData name="Andy Acreman" userId="05415c4dcfc197a9" providerId="LiveId" clId="{9CB183A6-6C10-4B8C-A8B7-8C3B62785240}" dt="2026-06-13T17:07:03.350" v="2555" actId="20577"/>
          <ac:spMkLst>
            <pc:docMk/>
            <pc:sldMk cId="3309132075" sldId="284"/>
            <ac:spMk id="2" creationId="{DD084CE3-2B3F-B97F-1622-96B021A1E0DF}"/>
          </ac:spMkLst>
        </pc:spChg>
        <pc:spChg chg="mod">
          <ac:chgData name="Andy Acreman" userId="05415c4dcfc197a9" providerId="LiveId" clId="{9CB183A6-6C10-4B8C-A8B7-8C3B62785240}" dt="2026-06-13T17:09:10.168" v="2574" actId="207"/>
          <ac:spMkLst>
            <pc:docMk/>
            <pc:sldMk cId="3309132075" sldId="284"/>
            <ac:spMk id="3" creationId="{9459BAD1-9176-CB72-AB45-65FF312CC455}"/>
          </ac:spMkLst>
        </pc:spChg>
      </pc:sldChg>
      <pc:sldChg chg="modSp add mod ord modAnim">
        <pc:chgData name="Andy Acreman" userId="05415c4dcfc197a9" providerId="LiveId" clId="{9CB183A6-6C10-4B8C-A8B7-8C3B62785240}" dt="2026-06-13T17:15:46.971" v="2632"/>
        <pc:sldMkLst>
          <pc:docMk/>
          <pc:sldMk cId="1369539575" sldId="285"/>
        </pc:sldMkLst>
        <pc:spChg chg="mod">
          <ac:chgData name="Andy Acreman" userId="05415c4dcfc197a9" providerId="LiveId" clId="{9CB183A6-6C10-4B8C-A8B7-8C3B62785240}" dt="2026-06-13T17:13:08.270" v="2619" actId="14100"/>
          <ac:spMkLst>
            <pc:docMk/>
            <pc:sldMk cId="1369539575" sldId="285"/>
            <ac:spMk id="2" creationId="{4BBF73A2-9615-EA76-CA31-9133432B9DC0}"/>
          </ac:spMkLst>
        </pc:spChg>
        <pc:spChg chg="mod">
          <ac:chgData name="Andy Acreman" userId="05415c4dcfc197a9" providerId="LiveId" clId="{9CB183A6-6C10-4B8C-A8B7-8C3B62785240}" dt="2026-06-13T17:14:48.629" v="2629" actId="207"/>
          <ac:spMkLst>
            <pc:docMk/>
            <pc:sldMk cId="1369539575" sldId="285"/>
            <ac:spMk id="3" creationId="{0C952968-4E94-A8A0-68E3-95AB204CCD7B}"/>
          </ac:spMkLst>
        </pc:spChg>
      </pc:sldChg>
      <pc:sldChg chg="addSp modSp add mod modAnim">
        <pc:chgData name="Andy Acreman" userId="05415c4dcfc197a9" providerId="LiveId" clId="{9CB183A6-6C10-4B8C-A8B7-8C3B62785240}" dt="2026-06-13T17:19:46.330" v="2698"/>
        <pc:sldMkLst>
          <pc:docMk/>
          <pc:sldMk cId="1732821109" sldId="286"/>
        </pc:sldMkLst>
        <pc:spChg chg="mod">
          <ac:chgData name="Andy Acreman" userId="05415c4dcfc197a9" providerId="LiveId" clId="{9CB183A6-6C10-4B8C-A8B7-8C3B62785240}" dt="2026-06-13T17:17:54.958" v="2683" actId="6549"/>
          <ac:spMkLst>
            <pc:docMk/>
            <pc:sldMk cId="1732821109" sldId="286"/>
            <ac:spMk id="2" creationId="{EBA00E10-9A37-FFA6-3082-9309F3DA7882}"/>
          </ac:spMkLst>
        </pc:spChg>
        <pc:spChg chg="mod">
          <ac:chgData name="Andy Acreman" userId="05415c4dcfc197a9" providerId="LiveId" clId="{9CB183A6-6C10-4B8C-A8B7-8C3B62785240}" dt="2026-06-13T17:18:31.275" v="2690" actId="14100"/>
          <ac:spMkLst>
            <pc:docMk/>
            <pc:sldMk cId="1732821109" sldId="286"/>
            <ac:spMk id="3" creationId="{E4ACEDE2-B552-718A-B755-7F56F130BDBC}"/>
          </ac:spMkLst>
        </pc:spChg>
        <pc:spChg chg="add mod">
          <ac:chgData name="Andy Acreman" userId="05415c4dcfc197a9" providerId="LiveId" clId="{9CB183A6-6C10-4B8C-A8B7-8C3B62785240}" dt="2026-06-13T17:19:00.018" v="2696" actId="12"/>
          <ac:spMkLst>
            <pc:docMk/>
            <pc:sldMk cId="1732821109" sldId="286"/>
            <ac:spMk id="4" creationId="{64B0CBF4-5B23-95DD-AC60-803C231DB67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998CD-0213-69E0-7BDD-1DD63246DC7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7F43F1F2-8275-EBE4-918A-113C434ADC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2C0C2070-4F73-3E91-F599-D987B26235EE}"/>
              </a:ext>
            </a:extLst>
          </p:cNvPr>
          <p:cNvSpPr>
            <a:spLocks noGrp="1"/>
          </p:cNvSpPr>
          <p:nvPr>
            <p:ph type="dt" sz="half" idx="10"/>
          </p:nvPr>
        </p:nvSpPr>
        <p:spPr/>
        <p:txBody>
          <a:bodyPr/>
          <a:lstStyle/>
          <a:p>
            <a:fld id="{3402E14A-BB6D-4B76-8A1D-A94208B6A2F4}" type="datetimeFigureOut">
              <a:rPr lang="en-GB" smtClean="0"/>
              <a:t>13/06/2026</a:t>
            </a:fld>
            <a:endParaRPr lang="en-GB"/>
          </a:p>
        </p:txBody>
      </p:sp>
      <p:sp>
        <p:nvSpPr>
          <p:cNvPr id="5" name="Footer Placeholder 4">
            <a:extLst>
              <a:ext uri="{FF2B5EF4-FFF2-40B4-BE49-F238E27FC236}">
                <a16:creationId xmlns:a16="http://schemas.microsoft.com/office/drawing/2014/main" id="{3C305A65-5695-91E8-4261-E5151125C7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44F11E-7792-1EE0-1B5E-D0D8F3DBE6A8}"/>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846692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EF03-760C-7189-A033-EEACAB5C8F97}"/>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C150FE72-958B-2943-5161-26B57344EB7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3C6E014-328E-671E-5EC8-98D1FB4A69BC}"/>
              </a:ext>
            </a:extLst>
          </p:cNvPr>
          <p:cNvSpPr>
            <a:spLocks noGrp="1"/>
          </p:cNvSpPr>
          <p:nvPr>
            <p:ph type="dt" sz="half" idx="10"/>
          </p:nvPr>
        </p:nvSpPr>
        <p:spPr/>
        <p:txBody>
          <a:bodyPr/>
          <a:lstStyle/>
          <a:p>
            <a:fld id="{3402E14A-BB6D-4B76-8A1D-A94208B6A2F4}" type="datetimeFigureOut">
              <a:rPr lang="en-GB" smtClean="0"/>
              <a:t>13/06/2026</a:t>
            </a:fld>
            <a:endParaRPr lang="en-GB"/>
          </a:p>
        </p:txBody>
      </p:sp>
      <p:sp>
        <p:nvSpPr>
          <p:cNvPr id="5" name="Footer Placeholder 4">
            <a:extLst>
              <a:ext uri="{FF2B5EF4-FFF2-40B4-BE49-F238E27FC236}">
                <a16:creationId xmlns:a16="http://schemas.microsoft.com/office/drawing/2014/main" id="{76A3B5BC-98C6-38CB-A412-DB4EE079BF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E51C21-F989-6F29-6814-4D73296419DB}"/>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297632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1E5AFC-E29D-C7DD-FBF9-C61418ECF106}"/>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9D7FE1C-C6BB-EEB8-C5FF-F388875FC64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3FF5C19-0B0B-F70F-749C-2CDDB814F06D}"/>
              </a:ext>
            </a:extLst>
          </p:cNvPr>
          <p:cNvSpPr>
            <a:spLocks noGrp="1"/>
          </p:cNvSpPr>
          <p:nvPr>
            <p:ph type="dt" sz="half" idx="10"/>
          </p:nvPr>
        </p:nvSpPr>
        <p:spPr/>
        <p:txBody>
          <a:bodyPr/>
          <a:lstStyle/>
          <a:p>
            <a:fld id="{3402E14A-BB6D-4B76-8A1D-A94208B6A2F4}" type="datetimeFigureOut">
              <a:rPr lang="en-GB" smtClean="0"/>
              <a:t>13/06/2026</a:t>
            </a:fld>
            <a:endParaRPr lang="en-GB"/>
          </a:p>
        </p:txBody>
      </p:sp>
      <p:sp>
        <p:nvSpPr>
          <p:cNvPr id="5" name="Footer Placeholder 4">
            <a:extLst>
              <a:ext uri="{FF2B5EF4-FFF2-40B4-BE49-F238E27FC236}">
                <a16:creationId xmlns:a16="http://schemas.microsoft.com/office/drawing/2014/main" id="{C7C07E41-B564-937C-0964-590C45E8C3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1BD2C1-F7E2-5E22-9818-EEB1185372CD}"/>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3085810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6D87D-E274-D912-5BC5-E47C85B1F66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30C3210-6FA9-AA39-07BD-E029D1EC9CB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030FC3E-1F05-FE29-055F-8D83314703BC}"/>
              </a:ext>
            </a:extLst>
          </p:cNvPr>
          <p:cNvSpPr>
            <a:spLocks noGrp="1"/>
          </p:cNvSpPr>
          <p:nvPr>
            <p:ph type="dt" sz="half" idx="10"/>
          </p:nvPr>
        </p:nvSpPr>
        <p:spPr/>
        <p:txBody>
          <a:bodyPr/>
          <a:lstStyle/>
          <a:p>
            <a:fld id="{3402E14A-BB6D-4B76-8A1D-A94208B6A2F4}" type="datetimeFigureOut">
              <a:rPr lang="en-GB" smtClean="0"/>
              <a:t>13/06/2026</a:t>
            </a:fld>
            <a:endParaRPr lang="en-GB"/>
          </a:p>
        </p:txBody>
      </p:sp>
      <p:sp>
        <p:nvSpPr>
          <p:cNvPr id="5" name="Footer Placeholder 4">
            <a:extLst>
              <a:ext uri="{FF2B5EF4-FFF2-40B4-BE49-F238E27FC236}">
                <a16:creationId xmlns:a16="http://schemas.microsoft.com/office/drawing/2014/main" id="{18C45EB2-CE43-8010-E509-8EBFB19DDD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2C6DA1-9697-9551-DBEF-FC418AC58352}"/>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1558134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5E621-5217-86DB-5868-D7E2E96B046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85B9023-65FE-5A51-826B-A4553ADAB0F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285EE2D-7E2C-08D0-D9B8-100580EF0C47}"/>
              </a:ext>
            </a:extLst>
          </p:cNvPr>
          <p:cNvSpPr>
            <a:spLocks noGrp="1"/>
          </p:cNvSpPr>
          <p:nvPr>
            <p:ph type="dt" sz="half" idx="10"/>
          </p:nvPr>
        </p:nvSpPr>
        <p:spPr/>
        <p:txBody>
          <a:bodyPr/>
          <a:lstStyle/>
          <a:p>
            <a:fld id="{3402E14A-BB6D-4B76-8A1D-A94208B6A2F4}" type="datetimeFigureOut">
              <a:rPr lang="en-GB" smtClean="0"/>
              <a:t>13/06/2026</a:t>
            </a:fld>
            <a:endParaRPr lang="en-GB"/>
          </a:p>
        </p:txBody>
      </p:sp>
      <p:sp>
        <p:nvSpPr>
          <p:cNvPr id="5" name="Footer Placeholder 4">
            <a:extLst>
              <a:ext uri="{FF2B5EF4-FFF2-40B4-BE49-F238E27FC236}">
                <a16:creationId xmlns:a16="http://schemas.microsoft.com/office/drawing/2014/main" id="{3463F9D5-F8BE-3ACA-ACE0-3A466EABA0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6767E1-386D-1E5A-BD67-11B6DF0E3C3A}"/>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241083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D05B5-8AB3-70A6-62A6-BCEC6DA4323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192B75E-BB12-01E3-2B28-3440E1BBC14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13ABD11-BD83-BE6C-555B-9C89459C4EE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58B8F83-F88C-497E-69F2-28383793C665}"/>
              </a:ext>
            </a:extLst>
          </p:cNvPr>
          <p:cNvSpPr>
            <a:spLocks noGrp="1"/>
          </p:cNvSpPr>
          <p:nvPr>
            <p:ph type="dt" sz="half" idx="10"/>
          </p:nvPr>
        </p:nvSpPr>
        <p:spPr/>
        <p:txBody>
          <a:bodyPr/>
          <a:lstStyle/>
          <a:p>
            <a:fld id="{3402E14A-BB6D-4B76-8A1D-A94208B6A2F4}" type="datetimeFigureOut">
              <a:rPr lang="en-GB" smtClean="0"/>
              <a:t>13/06/2026</a:t>
            </a:fld>
            <a:endParaRPr lang="en-GB"/>
          </a:p>
        </p:txBody>
      </p:sp>
      <p:sp>
        <p:nvSpPr>
          <p:cNvPr id="6" name="Footer Placeholder 5">
            <a:extLst>
              <a:ext uri="{FF2B5EF4-FFF2-40B4-BE49-F238E27FC236}">
                <a16:creationId xmlns:a16="http://schemas.microsoft.com/office/drawing/2014/main" id="{16442B0B-185F-D1D7-CC9C-922724FE0BC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96858D-A137-D500-6E53-51EC27B40119}"/>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4032306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5C62C-B238-6B46-9955-000B3913F117}"/>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A182AED1-717C-1AA7-AF1F-C71F486A9C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A3A5E77-C6E1-0730-5B46-5837F9FF87A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72586D93-4878-DB0E-9878-00FD6FE562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31A6002-62CA-3C9B-0254-069999B6563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9F743FB6-A169-CCB3-B178-3474E7A4C13B}"/>
              </a:ext>
            </a:extLst>
          </p:cNvPr>
          <p:cNvSpPr>
            <a:spLocks noGrp="1"/>
          </p:cNvSpPr>
          <p:nvPr>
            <p:ph type="dt" sz="half" idx="10"/>
          </p:nvPr>
        </p:nvSpPr>
        <p:spPr/>
        <p:txBody>
          <a:bodyPr/>
          <a:lstStyle/>
          <a:p>
            <a:fld id="{3402E14A-BB6D-4B76-8A1D-A94208B6A2F4}" type="datetimeFigureOut">
              <a:rPr lang="en-GB" smtClean="0"/>
              <a:t>13/06/2026</a:t>
            </a:fld>
            <a:endParaRPr lang="en-GB"/>
          </a:p>
        </p:txBody>
      </p:sp>
      <p:sp>
        <p:nvSpPr>
          <p:cNvPr id="8" name="Footer Placeholder 7">
            <a:extLst>
              <a:ext uri="{FF2B5EF4-FFF2-40B4-BE49-F238E27FC236}">
                <a16:creationId xmlns:a16="http://schemas.microsoft.com/office/drawing/2014/main" id="{7BE0D959-DEF6-642D-A60F-BCF6C90E932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8E33557-53AB-A75B-7A33-FF3F656C92A1}"/>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1637193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8D9EA-1BA1-B0CA-FDA2-348F5C5070D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FFBCDF61-1234-99E7-E55E-73158C6909AF}"/>
              </a:ext>
            </a:extLst>
          </p:cNvPr>
          <p:cNvSpPr>
            <a:spLocks noGrp="1"/>
          </p:cNvSpPr>
          <p:nvPr>
            <p:ph type="dt" sz="half" idx="10"/>
          </p:nvPr>
        </p:nvSpPr>
        <p:spPr/>
        <p:txBody>
          <a:bodyPr/>
          <a:lstStyle/>
          <a:p>
            <a:fld id="{3402E14A-BB6D-4B76-8A1D-A94208B6A2F4}" type="datetimeFigureOut">
              <a:rPr lang="en-GB" smtClean="0"/>
              <a:t>13/06/2026</a:t>
            </a:fld>
            <a:endParaRPr lang="en-GB"/>
          </a:p>
        </p:txBody>
      </p:sp>
      <p:sp>
        <p:nvSpPr>
          <p:cNvPr id="4" name="Footer Placeholder 3">
            <a:extLst>
              <a:ext uri="{FF2B5EF4-FFF2-40B4-BE49-F238E27FC236}">
                <a16:creationId xmlns:a16="http://schemas.microsoft.com/office/drawing/2014/main" id="{DE44CCA7-C566-ECAC-8279-60DA7749391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100F853-A97A-79E6-7C44-E92280E729FD}"/>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1224589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DB77AD-ECB4-47B6-19CB-C78923C2502C}"/>
              </a:ext>
            </a:extLst>
          </p:cNvPr>
          <p:cNvSpPr>
            <a:spLocks noGrp="1"/>
          </p:cNvSpPr>
          <p:nvPr>
            <p:ph type="dt" sz="half" idx="10"/>
          </p:nvPr>
        </p:nvSpPr>
        <p:spPr/>
        <p:txBody>
          <a:bodyPr/>
          <a:lstStyle/>
          <a:p>
            <a:fld id="{3402E14A-BB6D-4B76-8A1D-A94208B6A2F4}" type="datetimeFigureOut">
              <a:rPr lang="en-GB" smtClean="0"/>
              <a:t>13/06/2026</a:t>
            </a:fld>
            <a:endParaRPr lang="en-GB"/>
          </a:p>
        </p:txBody>
      </p:sp>
      <p:sp>
        <p:nvSpPr>
          <p:cNvPr id="3" name="Footer Placeholder 2">
            <a:extLst>
              <a:ext uri="{FF2B5EF4-FFF2-40B4-BE49-F238E27FC236}">
                <a16:creationId xmlns:a16="http://schemas.microsoft.com/office/drawing/2014/main" id="{A2B300CC-47BE-7396-E561-561B440634A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36BDFD9-A707-42F2-6F2F-114D61A3DD20}"/>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3324818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64548-9B6E-15DF-BF69-19F1D5C1EA0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84F4159-ABC6-9F98-4959-E2BDCAD406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F17E998-DBE1-779F-5A7B-44A699DC93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993C170-22B3-1086-8A34-735011E09EDE}"/>
              </a:ext>
            </a:extLst>
          </p:cNvPr>
          <p:cNvSpPr>
            <a:spLocks noGrp="1"/>
          </p:cNvSpPr>
          <p:nvPr>
            <p:ph type="dt" sz="half" idx="10"/>
          </p:nvPr>
        </p:nvSpPr>
        <p:spPr/>
        <p:txBody>
          <a:bodyPr/>
          <a:lstStyle/>
          <a:p>
            <a:fld id="{3402E14A-BB6D-4B76-8A1D-A94208B6A2F4}" type="datetimeFigureOut">
              <a:rPr lang="en-GB" smtClean="0"/>
              <a:t>13/06/2026</a:t>
            </a:fld>
            <a:endParaRPr lang="en-GB"/>
          </a:p>
        </p:txBody>
      </p:sp>
      <p:sp>
        <p:nvSpPr>
          <p:cNvPr id="6" name="Footer Placeholder 5">
            <a:extLst>
              <a:ext uri="{FF2B5EF4-FFF2-40B4-BE49-F238E27FC236}">
                <a16:creationId xmlns:a16="http://schemas.microsoft.com/office/drawing/2014/main" id="{40D42A9D-DB8A-86B5-48EF-1E294F05E0C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824194-699B-30A9-00F0-75694E239A48}"/>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789371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E2655-68DC-C9D3-456E-503D1416192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9596CE10-F2E0-1225-328D-0C2126BDB0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DDEC05B-3BD7-4E69-1A77-A770C299E0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9345CF9-2B53-E5A4-02B5-318A11673071}"/>
              </a:ext>
            </a:extLst>
          </p:cNvPr>
          <p:cNvSpPr>
            <a:spLocks noGrp="1"/>
          </p:cNvSpPr>
          <p:nvPr>
            <p:ph type="dt" sz="half" idx="10"/>
          </p:nvPr>
        </p:nvSpPr>
        <p:spPr/>
        <p:txBody>
          <a:bodyPr/>
          <a:lstStyle/>
          <a:p>
            <a:fld id="{3402E14A-BB6D-4B76-8A1D-A94208B6A2F4}" type="datetimeFigureOut">
              <a:rPr lang="en-GB" smtClean="0"/>
              <a:t>13/06/2026</a:t>
            </a:fld>
            <a:endParaRPr lang="en-GB"/>
          </a:p>
        </p:txBody>
      </p:sp>
      <p:sp>
        <p:nvSpPr>
          <p:cNvPr id="6" name="Footer Placeholder 5">
            <a:extLst>
              <a:ext uri="{FF2B5EF4-FFF2-40B4-BE49-F238E27FC236}">
                <a16:creationId xmlns:a16="http://schemas.microsoft.com/office/drawing/2014/main" id="{DAC526F1-925C-6E19-B049-A3D1F679134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AD8C9B-EDCE-986F-5CFE-DBAF01719A08}"/>
              </a:ext>
            </a:extLst>
          </p:cNvPr>
          <p:cNvSpPr>
            <a:spLocks noGrp="1"/>
          </p:cNvSpPr>
          <p:nvPr>
            <p:ph type="sldNum" sz="quarter" idx="12"/>
          </p:nvPr>
        </p:nvSpPr>
        <p:spPr/>
        <p:txBody>
          <a:bodyPr/>
          <a:lstStyle/>
          <a:p>
            <a:fld id="{6D734ABA-F2B0-45F7-9541-3ECC29A15642}" type="slidenum">
              <a:rPr lang="en-GB" smtClean="0"/>
              <a:t>‹#›</a:t>
            </a:fld>
            <a:endParaRPr lang="en-GB"/>
          </a:p>
        </p:txBody>
      </p:sp>
    </p:spTree>
    <p:extLst>
      <p:ext uri="{BB962C8B-B14F-4D97-AF65-F5344CB8AC3E}">
        <p14:creationId xmlns:p14="http://schemas.microsoft.com/office/powerpoint/2010/main" val="1732622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167CE4-C70C-0BAF-6E1D-0AD48AC861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B5E13CF9-E125-420F-8418-764D682F17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707E039-3D86-BB9A-D2AF-1DB5B585C2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402E14A-BB6D-4B76-8A1D-A94208B6A2F4}" type="datetimeFigureOut">
              <a:rPr lang="en-GB" smtClean="0"/>
              <a:t>13/06/2026</a:t>
            </a:fld>
            <a:endParaRPr lang="en-GB"/>
          </a:p>
        </p:txBody>
      </p:sp>
      <p:sp>
        <p:nvSpPr>
          <p:cNvPr id="5" name="Footer Placeholder 4">
            <a:extLst>
              <a:ext uri="{FF2B5EF4-FFF2-40B4-BE49-F238E27FC236}">
                <a16:creationId xmlns:a16="http://schemas.microsoft.com/office/drawing/2014/main" id="{CAE4275E-AAAA-183E-3793-CC20B8751C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A47C5E4-7375-F731-FD0C-DEC2E51955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D734ABA-F2B0-45F7-9541-3ECC29A15642}" type="slidenum">
              <a:rPr lang="en-GB" smtClean="0"/>
              <a:t>‹#›</a:t>
            </a:fld>
            <a:endParaRPr lang="en-GB"/>
          </a:p>
        </p:txBody>
      </p:sp>
    </p:spTree>
    <p:extLst>
      <p:ext uri="{BB962C8B-B14F-4D97-AF65-F5344CB8AC3E}">
        <p14:creationId xmlns:p14="http://schemas.microsoft.com/office/powerpoint/2010/main" val="10262225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0000"/>
            <a:lum/>
          </a:blip>
          <a:srcRect/>
          <a:stretch>
            <a:fillRect t="-1000" b="-1000"/>
          </a:stretch>
        </a:blipFill>
        <a:effectLst/>
      </p:bgPr>
    </p:bg>
    <p:spTree>
      <p:nvGrpSpPr>
        <p:cNvPr id="1" name="">
          <a:extLst>
            <a:ext uri="{FF2B5EF4-FFF2-40B4-BE49-F238E27FC236}">
              <a16:creationId xmlns:a16="http://schemas.microsoft.com/office/drawing/2014/main" id="{3EE6617F-C60E-00D4-85A3-8DFDA1BFC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2F1F18-D8A5-4CB6-61CD-AB38316C21F4}"/>
              </a:ext>
            </a:extLst>
          </p:cNvPr>
          <p:cNvSpPr>
            <a:spLocks noGrp="1"/>
          </p:cNvSpPr>
          <p:nvPr>
            <p:ph type="ctrTitle"/>
          </p:nvPr>
        </p:nvSpPr>
        <p:spPr/>
        <p:txBody>
          <a:bodyPr>
            <a:normAutofit fontScale="90000"/>
          </a:bodyPr>
          <a:lstStyle/>
          <a:p>
            <a:r>
              <a:rPr lang="en-GB" dirty="0">
                <a:solidFill>
                  <a:srgbClr val="0000FF"/>
                </a:solidFill>
              </a:rPr>
              <a:t>“The Weapons and Armour of our Christian Warfare – </a:t>
            </a:r>
            <a:r>
              <a:rPr lang="en-GB" dirty="0">
                <a:solidFill>
                  <a:srgbClr val="FF0000"/>
                </a:solidFill>
              </a:rPr>
              <a:t>Part 2</a:t>
            </a:r>
            <a:r>
              <a:rPr lang="en-GB" dirty="0">
                <a:solidFill>
                  <a:srgbClr val="0000FF"/>
                </a:solidFill>
              </a:rPr>
              <a:t>”</a:t>
            </a:r>
          </a:p>
        </p:txBody>
      </p:sp>
      <p:sp>
        <p:nvSpPr>
          <p:cNvPr id="3" name="Subtitle 2">
            <a:extLst>
              <a:ext uri="{FF2B5EF4-FFF2-40B4-BE49-F238E27FC236}">
                <a16:creationId xmlns:a16="http://schemas.microsoft.com/office/drawing/2014/main" id="{6AF265B7-A3CF-64BC-9D4C-374E6169A1C2}"/>
              </a:ext>
            </a:extLst>
          </p:cNvPr>
          <p:cNvSpPr>
            <a:spLocks noGrp="1"/>
          </p:cNvSpPr>
          <p:nvPr>
            <p:ph type="subTitle" idx="1"/>
          </p:nvPr>
        </p:nvSpPr>
        <p:spPr>
          <a:xfrm>
            <a:off x="1524000" y="3971108"/>
            <a:ext cx="9144000" cy="1286691"/>
          </a:xfrm>
        </p:spPr>
        <p:txBody>
          <a:bodyPr>
            <a:normAutofit lnSpcReduction="10000"/>
          </a:bodyPr>
          <a:lstStyle/>
          <a:p>
            <a:r>
              <a:rPr lang="en-GB" b="1" dirty="0">
                <a:solidFill>
                  <a:srgbClr val="0000FF"/>
                </a:solidFill>
              </a:rPr>
              <a:t>Thurrock Christian Fellowship</a:t>
            </a:r>
          </a:p>
          <a:p>
            <a:r>
              <a:rPr lang="en-GB" b="1" dirty="0">
                <a:solidFill>
                  <a:srgbClr val="0000FF"/>
                </a:solidFill>
              </a:rPr>
              <a:t>14</a:t>
            </a:r>
            <a:r>
              <a:rPr lang="en-GB" b="1" baseline="30000" dirty="0">
                <a:solidFill>
                  <a:srgbClr val="0000FF"/>
                </a:solidFill>
              </a:rPr>
              <a:t>th</a:t>
            </a:r>
            <a:r>
              <a:rPr lang="en-GB" b="1" dirty="0">
                <a:solidFill>
                  <a:srgbClr val="0000FF"/>
                </a:solidFill>
              </a:rPr>
              <a:t> June 2026</a:t>
            </a:r>
          </a:p>
          <a:p>
            <a:r>
              <a:rPr lang="en-GB" b="1" dirty="0">
                <a:solidFill>
                  <a:srgbClr val="0000FF"/>
                </a:solidFill>
              </a:rPr>
              <a:t>By Andy Acreman</a:t>
            </a:r>
          </a:p>
        </p:txBody>
      </p:sp>
    </p:spTree>
    <p:extLst>
      <p:ext uri="{BB962C8B-B14F-4D97-AF65-F5344CB8AC3E}">
        <p14:creationId xmlns:p14="http://schemas.microsoft.com/office/powerpoint/2010/main" val="29966974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a:extLst>
            <a:ext uri="{FF2B5EF4-FFF2-40B4-BE49-F238E27FC236}">
              <a16:creationId xmlns:a16="http://schemas.microsoft.com/office/drawing/2014/main" id="{CB3CB6FA-4C79-BE10-CADF-D86EEFAF80AA}"/>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BDCDE6F8-046E-94BF-88BD-C870F28B0E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7F8CDBF-5841-DA2F-AD6F-31F9F28B89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A142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17E2BE-53DF-BB01-63F8-787036B1E74C}"/>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i="1" kern="1200" dirty="0">
                <a:solidFill>
                  <a:srgbClr val="FFFFFF"/>
                </a:solidFill>
                <a:latin typeface="+mj-lt"/>
                <a:ea typeface="+mj-ea"/>
                <a:cs typeface="+mj-cs"/>
              </a:rPr>
              <a:t>TAKE UP…</a:t>
            </a:r>
          </a:p>
        </p:txBody>
      </p:sp>
      <p:pic>
        <p:nvPicPr>
          <p:cNvPr id="7" name="Content Placeholder 6" descr="The image depicts a muscular Roman gladiator wearing a helmet, armor, and holding a shield and sword, with a distinct red shield featuring a gold eagle emblem.&#10;&#10;AI-generated content may be incorrect.">
            <a:extLst>
              <a:ext uri="{FF2B5EF4-FFF2-40B4-BE49-F238E27FC236}">
                <a16:creationId xmlns:a16="http://schemas.microsoft.com/office/drawing/2014/main" id="{F9523DF7-643F-EDC3-5AFD-29C33E0C79F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916560" y="0"/>
            <a:ext cx="5453567" cy="6881473"/>
          </a:xfrm>
          <a:prstGeom prst="rect">
            <a:avLst/>
          </a:prstGeom>
        </p:spPr>
      </p:pic>
    </p:spTree>
    <p:extLst>
      <p:ext uri="{BB962C8B-B14F-4D97-AF65-F5344CB8AC3E}">
        <p14:creationId xmlns:p14="http://schemas.microsoft.com/office/powerpoint/2010/main" val="384389502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60932BF5-3073-E2B7-928F-5E53CDBE25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A2A262-ABD4-BCFB-F50A-76883BE2D142}"/>
              </a:ext>
            </a:extLst>
          </p:cNvPr>
          <p:cNvSpPr>
            <a:spLocks noGrp="1"/>
          </p:cNvSpPr>
          <p:nvPr>
            <p:ph type="title"/>
          </p:nvPr>
        </p:nvSpPr>
        <p:spPr>
          <a:xfrm>
            <a:off x="838200" y="242296"/>
            <a:ext cx="10515600" cy="685753"/>
          </a:xfrm>
        </p:spPr>
        <p:txBody>
          <a:bodyPr>
            <a:normAutofit fontScale="90000"/>
          </a:bodyPr>
          <a:lstStyle/>
          <a:p>
            <a:pPr algn="ctr">
              <a:lnSpc>
                <a:spcPct val="100000"/>
              </a:lnSpc>
            </a:pPr>
            <a:r>
              <a:rPr lang="en-GB" b="1" i="1" dirty="0"/>
              <a:t>FAITH – as a shield</a:t>
            </a:r>
          </a:p>
        </p:txBody>
      </p:sp>
      <p:sp>
        <p:nvSpPr>
          <p:cNvPr id="3" name="Content Placeholder 2">
            <a:extLst>
              <a:ext uri="{FF2B5EF4-FFF2-40B4-BE49-F238E27FC236}">
                <a16:creationId xmlns:a16="http://schemas.microsoft.com/office/drawing/2014/main" id="{F98B4831-5707-967B-BA47-5A4788F31463}"/>
              </a:ext>
            </a:extLst>
          </p:cNvPr>
          <p:cNvSpPr>
            <a:spLocks noGrp="1"/>
          </p:cNvSpPr>
          <p:nvPr>
            <p:ph idx="1"/>
          </p:nvPr>
        </p:nvSpPr>
        <p:spPr>
          <a:xfrm>
            <a:off x="838200" y="1201782"/>
            <a:ext cx="10515600" cy="5413922"/>
          </a:xfrm>
        </p:spPr>
        <p:txBody>
          <a:bodyPr>
            <a:normAutofit fontScale="85000" lnSpcReduction="10000"/>
          </a:bodyPr>
          <a:lstStyle/>
          <a:p>
            <a:pPr>
              <a:lnSpc>
                <a:spcPct val="100000"/>
              </a:lnSpc>
            </a:pPr>
            <a:r>
              <a:rPr lang="en-GB" b="1" dirty="0">
                <a:solidFill>
                  <a:srgbClr val="0000FF"/>
                </a:solidFill>
              </a:rPr>
              <a:t>But our faith lays hold of the promises of God and the power of God and neutralises these false arrows.  This is </a:t>
            </a:r>
            <a:r>
              <a:rPr lang="en-GB" b="1" dirty="0">
                <a:solidFill>
                  <a:srgbClr val="FF0000"/>
                </a:solidFill>
              </a:rPr>
              <a:t>faith in God</a:t>
            </a:r>
            <a:r>
              <a:rPr lang="en-GB" b="1" dirty="0">
                <a:solidFill>
                  <a:srgbClr val="0000FF"/>
                </a:solidFill>
              </a:rPr>
              <a:t>, not faith in faith!  God Himself is our shield! </a:t>
            </a:r>
          </a:p>
          <a:p>
            <a:pPr>
              <a:lnSpc>
                <a:spcPct val="100000"/>
              </a:lnSpc>
            </a:pPr>
            <a:r>
              <a:rPr lang="en-GB" b="1" dirty="0">
                <a:solidFill>
                  <a:srgbClr val="0000FF"/>
                </a:solidFill>
              </a:rPr>
              <a:t>1 Peter 5:8-9 ESV.  Be sober-minded; be watchful. Your adversary the devil prowls around like a roaring lion, seeking someone to devour.  </a:t>
            </a:r>
            <a:r>
              <a:rPr lang="en-GB" b="1" baseline="30000" dirty="0">
                <a:solidFill>
                  <a:srgbClr val="0000FF"/>
                </a:solidFill>
              </a:rPr>
              <a:t>9</a:t>
            </a:r>
            <a:r>
              <a:rPr lang="en-GB" b="1" dirty="0">
                <a:solidFill>
                  <a:srgbClr val="0000FF"/>
                </a:solidFill>
              </a:rPr>
              <a:t> </a:t>
            </a:r>
            <a:r>
              <a:rPr lang="en-GB" b="1" dirty="0">
                <a:solidFill>
                  <a:srgbClr val="FF0000"/>
                </a:solidFill>
              </a:rPr>
              <a:t>Resist him, firm in your faith</a:t>
            </a:r>
            <a:r>
              <a:rPr lang="en-GB" b="1" dirty="0">
                <a:solidFill>
                  <a:srgbClr val="0000FF"/>
                </a:solidFill>
              </a:rPr>
              <a:t>, knowing that the same kinds of suffering are being experienced by your brotherhood throughout the world. </a:t>
            </a:r>
          </a:p>
          <a:p>
            <a:pPr>
              <a:lnSpc>
                <a:spcPct val="100000"/>
              </a:lnSpc>
            </a:pPr>
            <a:r>
              <a:rPr lang="en-GB" b="1" dirty="0">
                <a:solidFill>
                  <a:srgbClr val="0000FF"/>
                </a:solidFill>
              </a:rPr>
              <a:t>1 John 5:4 ESV.  For everyone who has been born of God overcomes the world. And </a:t>
            </a:r>
            <a:r>
              <a:rPr lang="en-GB" b="1" dirty="0">
                <a:solidFill>
                  <a:srgbClr val="FF0000"/>
                </a:solidFill>
              </a:rPr>
              <a:t>this is the victory that has overcome the world-our faith</a:t>
            </a:r>
            <a:r>
              <a:rPr lang="en-GB" b="1" dirty="0">
                <a:solidFill>
                  <a:srgbClr val="0000FF"/>
                </a:solidFill>
              </a:rPr>
              <a:t>.</a:t>
            </a:r>
          </a:p>
          <a:p>
            <a:pPr>
              <a:lnSpc>
                <a:spcPct val="100000"/>
              </a:lnSpc>
            </a:pPr>
            <a:r>
              <a:rPr lang="en-GB" b="1" dirty="0">
                <a:solidFill>
                  <a:srgbClr val="0000FF"/>
                </a:solidFill>
              </a:rPr>
              <a:t>We often need to </a:t>
            </a:r>
            <a:r>
              <a:rPr lang="en-GB" b="1" dirty="0">
                <a:solidFill>
                  <a:srgbClr val="FF0000"/>
                </a:solidFill>
              </a:rPr>
              <a:t>verbalise our faith in God</a:t>
            </a:r>
            <a:r>
              <a:rPr lang="en-GB" b="1" dirty="0">
                <a:solidFill>
                  <a:srgbClr val="0000FF"/>
                </a:solidFill>
              </a:rPr>
              <a:t>.  </a:t>
            </a:r>
            <a:r>
              <a:rPr lang="en-GB" b="1" dirty="0">
                <a:solidFill>
                  <a:srgbClr val="FF0000"/>
                </a:solidFill>
              </a:rPr>
              <a:t>Speak it aloud</a:t>
            </a:r>
            <a:r>
              <a:rPr lang="en-GB" b="1" dirty="0">
                <a:solidFill>
                  <a:srgbClr val="0000FF"/>
                </a:solidFill>
              </a:rPr>
              <a:t>!  Take a </a:t>
            </a:r>
            <a:r>
              <a:rPr lang="en-GB" b="1" dirty="0">
                <a:solidFill>
                  <a:srgbClr val="FF0000"/>
                </a:solidFill>
              </a:rPr>
              <a:t>promise of God </a:t>
            </a:r>
            <a:r>
              <a:rPr lang="en-GB" b="1" dirty="0">
                <a:solidFill>
                  <a:srgbClr val="0000FF"/>
                </a:solidFill>
              </a:rPr>
              <a:t>and speak it aloud, then declare that you believe it.  Do it again.  Tell a brother or sister in Christ.  </a:t>
            </a:r>
            <a:r>
              <a:rPr lang="en-GB" b="1" dirty="0">
                <a:solidFill>
                  <a:srgbClr val="FF0000"/>
                </a:solidFill>
              </a:rPr>
              <a:t>Find some prophecies </a:t>
            </a:r>
            <a:r>
              <a:rPr lang="en-GB" b="1" dirty="0">
                <a:solidFill>
                  <a:srgbClr val="0000FF"/>
                </a:solidFill>
              </a:rPr>
              <a:t>spoken over you and declare them aloud.  Ask a fellow believer or a leader for some faith promises.  </a:t>
            </a:r>
            <a:r>
              <a:rPr lang="en-GB" b="1" dirty="0">
                <a:solidFill>
                  <a:srgbClr val="FF0000"/>
                </a:solidFill>
              </a:rPr>
              <a:t>Faith covers you completely</a:t>
            </a:r>
            <a:r>
              <a:rPr lang="en-GB" b="1" dirty="0">
                <a:solidFill>
                  <a:srgbClr val="0000FF"/>
                </a:solidFill>
              </a:rPr>
              <a:t>!</a:t>
            </a:r>
          </a:p>
        </p:txBody>
      </p:sp>
    </p:spTree>
    <p:extLst>
      <p:ext uri="{BB962C8B-B14F-4D97-AF65-F5344CB8AC3E}">
        <p14:creationId xmlns:p14="http://schemas.microsoft.com/office/powerpoint/2010/main" val="11006034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5D3F659E-F62C-5F65-701F-EE0A8AEF2D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238440-71B4-1C74-2F4B-68888B680365}"/>
              </a:ext>
            </a:extLst>
          </p:cNvPr>
          <p:cNvSpPr>
            <a:spLocks noGrp="1"/>
          </p:cNvSpPr>
          <p:nvPr>
            <p:ph type="title"/>
          </p:nvPr>
        </p:nvSpPr>
        <p:spPr>
          <a:xfrm>
            <a:off x="838200" y="242296"/>
            <a:ext cx="10515600" cy="685753"/>
          </a:xfrm>
        </p:spPr>
        <p:txBody>
          <a:bodyPr>
            <a:normAutofit fontScale="90000"/>
          </a:bodyPr>
          <a:lstStyle/>
          <a:p>
            <a:pPr algn="ctr">
              <a:lnSpc>
                <a:spcPct val="100000"/>
              </a:lnSpc>
            </a:pPr>
            <a:r>
              <a:rPr lang="en-GB" b="1" i="1" dirty="0"/>
              <a:t>THE HOPE OF SALVATION – as a helmet - 1</a:t>
            </a:r>
          </a:p>
        </p:txBody>
      </p:sp>
      <p:sp>
        <p:nvSpPr>
          <p:cNvPr id="3" name="Content Placeholder 2">
            <a:extLst>
              <a:ext uri="{FF2B5EF4-FFF2-40B4-BE49-F238E27FC236}">
                <a16:creationId xmlns:a16="http://schemas.microsoft.com/office/drawing/2014/main" id="{55083684-56E1-E4EF-8282-F4E31739D726}"/>
              </a:ext>
            </a:extLst>
          </p:cNvPr>
          <p:cNvSpPr>
            <a:spLocks noGrp="1"/>
          </p:cNvSpPr>
          <p:nvPr>
            <p:ph idx="1"/>
          </p:nvPr>
        </p:nvSpPr>
        <p:spPr>
          <a:xfrm>
            <a:off x="838200" y="1201782"/>
            <a:ext cx="10515600" cy="5413922"/>
          </a:xfrm>
        </p:spPr>
        <p:txBody>
          <a:bodyPr>
            <a:normAutofit fontScale="85000" lnSpcReduction="10000"/>
          </a:bodyPr>
          <a:lstStyle/>
          <a:p>
            <a:pPr>
              <a:lnSpc>
                <a:spcPct val="100000"/>
              </a:lnSpc>
            </a:pPr>
            <a:r>
              <a:rPr lang="en-GB" b="1" dirty="0">
                <a:solidFill>
                  <a:srgbClr val="0000FF"/>
                </a:solidFill>
              </a:rPr>
              <a:t>The ‘Hope of Salvation’ looks forward to the Return of Christ and our final deliverance.  It guards our minds with a future hope that is secure.       </a:t>
            </a:r>
          </a:p>
          <a:p>
            <a:pPr>
              <a:lnSpc>
                <a:spcPct val="100000"/>
              </a:lnSpc>
            </a:pPr>
            <a:r>
              <a:rPr lang="en-GB" b="1" dirty="0">
                <a:solidFill>
                  <a:srgbClr val="0000FF"/>
                </a:solidFill>
              </a:rPr>
              <a:t>1 Thessalonians 4:16-18 NIV.   For the Lord himself will come down from heaven, with a loud command, with the voice of the archangel and with the trumpet call of God, and the dead in Christ will rise first.  </a:t>
            </a:r>
            <a:r>
              <a:rPr lang="en-GB" b="1" baseline="30000" dirty="0">
                <a:solidFill>
                  <a:srgbClr val="0000FF"/>
                </a:solidFill>
              </a:rPr>
              <a:t>17</a:t>
            </a:r>
            <a:r>
              <a:rPr lang="en-GB" b="1" dirty="0">
                <a:solidFill>
                  <a:srgbClr val="0000FF"/>
                </a:solidFill>
              </a:rPr>
              <a:t> After that, we who are still alive and are left will be caught up together with them in the clouds to meet the Lord in the air. And so we will be with the Lord forever.  </a:t>
            </a:r>
            <a:r>
              <a:rPr lang="en-GB" b="1" baseline="30000" dirty="0">
                <a:solidFill>
                  <a:srgbClr val="FF0000"/>
                </a:solidFill>
              </a:rPr>
              <a:t>18</a:t>
            </a:r>
            <a:r>
              <a:rPr lang="en-GB" b="1" dirty="0">
                <a:solidFill>
                  <a:srgbClr val="FF0000"/>
                </a:solidFill>
              </a:rPr>
              <a:t> Therefore encourage one another with these words.</a:t>
            </a:r>
          </a:p>
          <a:p>
            <a:pPr>
              <a:lnSpc>
                <a:spcPct val="100000"/>
              </a:lnSpc>
            </a:pPr>
            <a:r>
              <a:rPr lang="en-GB" b="1" dirty="0">
                <a:solidFill>
                  <a:srgbClr val="0000FF"/>
                </a:solidFill>
              </a:rPr>
              <a:t>1 Thessalonians 5:8-11 NIV.   But since we belong to the day, let us be sober, putting on faith and love as a breastplate, and </a:t>
            </a:r>
            <a:r>
              <a:rPr lang="en-GB" b="1" dirty="0">
                <a:solidFill>
                  <a:srgbClr val="FF0000"/>
                </a:solidFill>
              </a:rPr>
              <a:t>the hope of salvation as a helmet</a:t>
            </a:r>
            <a:r>
              <a:rPr lang="en-GB" b="1" dirty="0">
                <a:solidFill>
                  <a:srgbClr val="0000FF"/>
                </a:solidFill>
              </a:rPr>
              <a:t>.  </a:t>
            </a:r>
            <a:r>
              <a:rPr lang="en-GB" b="1" baseline="30000" dirty="0">
                <a:solidFill>
                  <a:srgbClr val="0000FF"/>
                </a:solidFill>
              </a:rPr>
              <a:t>9</a:t>
            </a:r>
            <a:r>
              <a:rPr lang="en-GB" b="1" dirty="0">
                <a:solidFill>
                  <a:srgbClr val="0000FF"/>
                </a:solidFill>
              </a:rPr>
              <a:t> For God did not appoint us to suffer wrath but to receive salvation through our Lord Jesus Christ.  </a:t>
            </a:r>
            <a:r>
              <a:rPr lang="en-GB" b="1" baseline="30000" dirty="0">
                <a:solidFill>
                  <a:srgbClr val="0000FF"/>
                </a:solidFill>
              </a:rPr>
              <a:t>10</a:t>
            </a:r>
            <a:r>
              <a:rPr lang="en-GB" b="1" dirty="0">
                <a:solidFill>
                  <a:srgbClr val="0000FF"/>
                </a:solidFill>
              </a:rPr>
              <a:t> He died for us so that, whether we are awake or asleep, we may live together with him.  </a:t>
            </a:r>
            <a:r>
              <a:rPr lang="en-GB" b="1" baseline="30000" dirty="0">
                <a:solidFill>
                  <a:srgbClr val="0000FF"/>
                </a:solidFill>
              </a:rPr>
              <a:t>11</a:t>
            </a:r>
            <a:r>
              <a:rPr lang="en-GB" b="1" dirty="0">
                <a:solidFill>
                  <a:srgbClr val="0000FF"/>
                </a:solidFill>
              </a:rPr>
              <a:t> Therefore </a:t>
            </a:r>
            <a:r>
              <a:rPr lang="en-GB" b="1" dirty="0">
                <a:solidFill>
                  <a:srgbClr val="FF0000"/>
                </a:solidFill>
              </a:rPr>
              <a:t>encourage one another and build each other up</a:t>
            </a:r>
            <a:r>
              <a:rPr lang="en-GB" b="1" dirty="0">
                <a:solidFill>
                  <a:srgbClr val="0000FF"/>
                </a:solidFill>
              </a:rPr>
              <a:t>, just as in fact you are doing.</a:t>
            </a:r>
          </a:p>
        </p:txBody>
      </p:sp>
    </p:spTree>
    <p:extLst>
      <p:ext uri="{BB962C8B-B14F-4D97-AF65-F5344CB8AC3E}">
        <p14:creationId xmlns:p14="http://schemas.microsoft.com/office/powerpoint/2010/main" val="389735276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85D4D20A-3C7B-3AB7-4477-991C15A27E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6BB7D5-225A-7614-6F9B-8671C8FC243B}"/>
              </a:ext>
            </a:extLst>
          </p:cNvPr>
          <p:cNvSpPr>
            <a:spLocks noGrp="1"/>
          </p:cNvSpPr>
          <p:nvPr>
            <p:ph type="title"/>
          </p:nvPr>
        </p:nvSpPr>
        <p:spPr>
          <a:xfrm>
            <a:off x="838200" y="242296"/>
            <a:ext cx="10515600" cy="685753"/>
          </a:xfrm>
        </p:spPr>
        <p:txBody>
          <a:bodyPr>
            <a:normAutofit fontScale="90000"/>
          </a:bodyPr>
          <a:lstStyle/>
          <a:p>
            <a:pPr algn="ctr">
              <a:lnSpc>
                <a:spcPct val="100000"/>
              </a:lnSpc>
            </a:pPr>
            <a:r>
              <a:rPr lang="en-GB" b="1" i="1" dirty="0"/>
              <a:t>THE HOPE OF SALVATION – as a helmet - 2</a:t>
            </a:r>
          </a:p>
        </p:txBody>
      </p:sp>
      <p:sp>
        <p:nvSpPr>
          <p:cNvPr id="3" name="Content Placeholder 2">
            <a:extLst>
              <a:ext uri="{FF2B5EF4-FFF2-40B4-BE49-F238E27FC236}">
                <a16:creationId xmlns:a16="http://schemas.microsoft.com/office/drawing/2014/main" id="{E1563621-AFB9-FF46-8C68-17E4E8CFE065}"/>
              </a:ext>
            </a:extLst>
          </p:cNvPr>
          <p:cNvSpPr>
            <a:spLocks noGrp="1"/>
          </p:cNvSpPr>
          <p:nvPr>
            <p:ph idx="1"/>
          </p:nvPr>
        </p:nvSpPr>
        <p:spPr>
          <a:xfrm>
            <a:off x="838200" y="1201782"/>
            <a:ext cx="10515600" cy="5413922"/>
          </a:xfrm>
        </p:spPr>
        <p:txBody>
          <a:bodyPr>
            <a:normAutofit fontScale="92500" lnSpcReduction="20000"/>
          </a:bodyPr>
          <a:lstStyle/>
          <a:p>
            <a:pPr>
              <a:lnSpc>
                <a:spcPct val="100000"/>
              </a:lnSpc>
            </a:pPr>
            <a:r>
              <a:rPr lang="en-GB" b="1" dirty="0">
                <a:solidFill>
                  <a:srgbClr val="0000FF"/>
                </a:solidFill>
              </a:rPr>
              <a:t>We </a:t>
            </a:r>
            <a:r>
              <a:rPr lang="en-GB" b="1" dirty="0">
                <a:solidFill>
                  <a:srgbClr val="FF0000"/>
                </a:solidFill>
              </a:rPr>
              <a:t>were</a:t>
            </a:r>
            <a:r>
              <a:rPr lang="en-GB" b="1" dirty="0">
                <a:solidFill>
                  <a:srgbClr val="0000FF"/>
                </a:solidFill>
              </a:rPr>
              <a:t> saved:  Ephesians 2:8 NIV.   For it is by grace you have been saved, through faith—and this is not from yourselves, it is the gift of God— </a:t>
            </a:r>
            <a:r>
              <a:rPr lang="en-GB" b="1" dirty="0">
                <a:solidFill>
                  <a:srgbClr val="FF0000"/>
                </a:solidFill>
              </a:rPr>
              <a:t>Justification</a:t>
            </a:r>
            <a:r>
              <a:rPr lang="en-GB" b="1" dirty="0">
                <a:solidFill>
                  <a:srgbClr val="0000FF"/>
                </a:solidFill>
              </a:rPr>
              <a:t>.</a:t>
            </a:r>
          </a:p>
          <a:p>
            <a:pPr>
              <a:lnSpc>
                <a:spcPct val="100000"/>
              </a:lnSpc>
            </a:pPr>
            <a:r>
              <a:rPr lang="en-GB" b="1" dirty="0">
                <a:solidFill>
                  <a:srgbClr val="0000FF"/>
                </a:solidFill>
              </a:rPr>
              <a:t>We </a:t>
            </a:r>
            <a:r>
              <a:rPr lang="en-GB" b="1" dirty="0">
                <a:solidFill>
                  <a:srgbClr val="FF0000"/>
                </a:solidFill>
              </a:rPr>
              <a:t>are being </a:t>
            </a:r>
            <a:r>
              <a:rPr lang="en-GB" b="1" dirty="0">
                <a:solidFill>
                  <a:srgbClr val="0000FF"/>
                </a:solidFill>
              </a:rPr>
              <a:t>saved:  Romans 12:2 NIV.     Do not conform to the pattern of this world, but be transformed by the renewing of your mind. – </a:t>
            </a:r>
            <a:r>
              <a:rPr lang="en-GB" b="1" dirty="0">
                <a:solidFill>
                  <a:srgbClr val="FF0000"/>
                </a:solidFill>
              </a:rPr>
              <a:t>Sanctification</a:t>
            </a:r>
            <a:r>
              <a:rPr lang="en-GB" b="1" dirty="0">
                <a:solidFill>
                  <a:srgbClr val="0000FF"/>
                </a:solidFill>
              </a:rPr>
              <a:t>.</a:t>
            </a:r>
          </a:p>
          <a:p>
            <a:pPr>
              <a:lnSpc>
                <a:spcPct val="100000"/>
              </a:lnSpc>
            </a:pPr>
            <a:r>
              <a:rPr lang="en-GB" b="1" dirty="0">
                <a:solidFill>
                  <a:srgbClr val="0000FF"/>
                </a:solidFill>
              </a:rPr>
              <a:t>We </a:t>
            </a:r>
            <a:r>
              <a:rPr lang="en-GB" b="1" dirty="0">
                <a:solidFill>
                  <a:srgbClr val="FF0000"/>
                </a:solidFill>
              </a:rPr>
              <a:t>will</a:t>
            </a:r>
            <a:r>
              <a:rPr lang="en-GB" b="1" dirty="0">
                <a:solidFill>
                  <a:srgbClr val="0000FF"/>
                </a:solidFill>
              </a:rPr>
              <a:t> be saved:  Romans 8:23 ESV.    And not only the creation, but we ourselves, who have the firstfruits of the Spirit, groan inwardly as we wait eagerly for adoption as sons, the redemption of our bodies. – </a:t>
            </a:r>
            <a:r>
              <a:rPr lang="en-GB" b="1" dirty="0">
                <a:solidFill>
                  <a:srgbClr val="FF0000"/>
                </a:solidFill>
              </a:rPr>
              <a:t>Glorification</a:t>
            </a:r>
            <a:r>
              <a:rPr lang="en-GB" b="1" dirty="0">
                <a:solidFill>
                  <a:srgbClr val="0000FF"/>
                </a:solidFill>
              </a:rPr>
              <a:t>.</a:t>
            </a:r>
          </a:p>
          <a:p>
            <a:pPr>
              <a:lnSpc>
                <a:spcPct val="100000"/>
              </a:lnSpc>
            </a:pPr>
            <a:r>
              <a:rPr lang="en-GB" b="1" dirty="0">
                <a:solidFill>
                  <a:srgbClr val="0000FF"/>
                </a:solidFill>
              </a:rPr>
              <a:t>Romans 13:11-12 NIV.  And do this, understanding the present time: The hour has already come for you to wake up from your slumber, because </a:t>
            </a:r>
            <a:r>
              <a:rPr lang="en-GB" b="1" dirty="0">
                <a:solidFill>
                  <a:srgbClr val="FF0000"/>
                </a:solidFill>
              </a:rPr>
              <a:t>our salvation is nearer now than when we first believed</a:t>
            </a:r>
            <a:r>
              <a:rPr lang="en-GB" b="1" dirty="0">
                <a:solidFill>
                  <a:srgbClr val="0000FF"/>
                </a:solidFill>
              </a:rPr>
              <a:t>.  </a:t>
            </a:r>
            <a:r>
              <a:rPr lang="en-GB" b="1" baseline="30000" dirty="0">
                <a:solidFill>
                  <a:srgbClr val="0000FF"/>
                </a:solidFill>
              </a:rPr>
              <a:t>12 </a:t>
            </a:r>
            <a:r>
              <a:rPr lang="en-GB" b="1" dirty="0">
                <a:solidFill>
                  <a:srgbClr val="0000FF"/>
                </a:solidFill>
              </a:rPr>
              <a:t>The night is nearly over; the day is almost here. So let us put aside the deeds of darkness and </a:t>
            </a:r>
            <a:r>
              <a:rPr lang="en-GB" b="1" dirty="0">
                <a:solidFill>
                  <a:srgbClr val="FF0000"/>
                </a:solidFill>
              </a:rPr>
              <a:t>put on the armour of light</a:t>
            </a:r>
            <a:r>
              <a:rPr lang="en-GB" b="1" dirty="0">
                <a:solidFill>
                  <a:srgbClr val="0000FF"/>
                </a:solidFill>
              </a:rPr>
              <a:t>.</a:t>
            </a:r>
          </a:p>
        </p:txBody>
      </p:sp>
    </p:spTree>
    <p:extLst>
      <p:ext uri="{BB962C8B-B14F-4D97-AF65-F5344CB8AC3E}">
        <p14:creationId xmlns:p14="http://schemas.microsoft.com/office/powerpoint/2010/main" val="42664202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70B4E80B-7042-8DBD-F0CD-897D5905C6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218447-E6F1-CAE6-8A2E-314B94F0CFBA}"/>
              </a:ext>
            </a:extLst>
          </p:cNvPr>
          <p:cNvSpPr>
            <a:spLocks noGrp="1"/>
          </p:cNvSpPr>
          <p:nvPr>
            <p:ph type="title"/>
          </p:nvPr>
        </p:nvSpPr>
        <p:spPr>
          <a:xfrm>
            <a:off x="638355" y="242296"/>
            <a:ext cx="10886536" cy="685753"/>
          </a:xfrm>
        </p:spPr>
        <p:txBody>
          <a:bodyPr>
            <a:normAutofit fontScale="90000"/>
          </a:bodyPr>
          <a:lstStyle/>
          <a:p>
            <a:pPr algn="ctr">
              <a:lnSpc>
                <a:spcPct val="100000"/>
              </a:lnSpc>
            </a:pPr>
            <a:r>
              <a:rPr lang="en-GB" b="1" i="1" dirty="0"/>
              <a:t>THE SPIRIT’s WORD / GOD’s WORD – as a sword</a:t>
            </a:r>
          </a:p>
        </p:txBody>
      </p:sp>
      <p:sp>
        <p:nvSpPr>
          <p:cNvPr id="3" name="Content Placeholder 2">
            <a:extLst>
              <a:ext uri="{FF2B5EF4-FFF2-40B4-BE49-F238E27FC236}">
                <a16:creationId xmlns:a16="http://schemas.microsoft.com/office/drawing/2014/main" id="{2DBF59EB-579E-AFFE-1217-4F008D769DDD}"/>
              </a:ext>
            </a:extLst>
          </p:cNvPr>
          <p:cNvSpPr>
            <a:spLocks noGrp="1"/>
          </p:cNvSpPr>
          <p:nvPr>
            <p:ph idx="1"/>
          </p:nvPr>
        </p:nvSpPr>
        <p:spPr>
          <a:xfrm>
            <a:off x="838200" y="1201782"/>
            <a:ext cx="10515600" cy="5413922"/>
          </a:xfrm>
        </p:spPr>
        <p:txBody>
          <a:bodyPr>
            <a:normAutofit lnSpcReduction="10000"/>
          </a:bodyPr>
          <a:lstStyle/>
          <a:p>
            <a:pPr>
              <a:lnSpc>
                <a:spcPct val="100000"/>
              </a:lnSpc>
            </a:pPr>
            <a:r>
              <a:rPr lang="en-GB" b="1" dirty="0">
                <a:solidFill>
                  <a:srgbClr val="0000FF"/>
                </a:solidFill>
              </a:rPr>
              <a:t>The Roman short sword of a legionary was about called a </a:t>
            </a:r>
            <a:r>
              <a:rPr lang="en-GB" b="1" i="1" dirty="0">
                <a:solidFill>
                  <a:srgbClr val="FF0000"/>
                </a:solidFill>
              </a:rPr>
              <a:t>machaira</a:t>
            </a:r>
            <a:r>
              <a:rPr lang="en-GB" b="1" dirty="0">
                <a:solidFill>
                  <a:srgbClr val="0000FF"/>
                </a:solidFill>
              </a:rPr>
              <a:t> (in Greek) or a </a:t>
            </a:r>
            <a:r>
              <a:rPr lang="en-GB" b="1" i="1" dirty="0">
                <a:solidFill>
                  <a:srgbClr val="FF0000"/>
                </a:solidFill>
              </a:rPr>
              <a:t>gladius</a:t>
            </a:r>
            <a:r>
              <a:rPr lang="en-GB" b="1" dirty="0">
                <a:solidFill>
                  <a:srgbClr val="0000FF"/>
                </a:solidFill>
              </a:rPr>
              <a:t> (in Latin).  It was a deadly weapon, with a blade up to 60 cm long (2 foot), and used mainly for controlled, precise </a:t>
            </a:r>
            <a:r>
              <a:rPr lang="en-GB" b="1" dirty="0">
                <a:solidFill>
                  <a:srgbClr val="FF0000"/>
                </a:solidFill>
              </a:rPr>
              <a:t>stabbing</a:t>
            </a:r>
            <a:r>
              <a:rPr lang="en-GB" b="1" dirty="0">
                <a:solidFill>
                  <a:srgbClr val="0000FF"/>
                </a:solidFill>
              </a:rPr>
              <a:t> – but you could also cut and slash with it.</a:t>
            </a:r>
          </a:p>
          <a:p>
            <a:pPr>
              <a:lnSpc>
                <a:spcPct val="100000"/>
              </a:lnSpc>
            </a:pPr>
            <a:r>
              <a:rPr lang="en-GB" b="1" dirty="0">
                <a:solidFill>
                  <a:srgbClr val="0000FF"/>
                </a:solidFill>
              </a:rPr>
              <a:t>This ‘word’ that the Spirit gives us is called “</a:t>
            </a:r>
            <a:r>
              <a:rPr lang="en-GB" b="1" dirty="0">
                <a:solidFill>
                  <a:srgbClr val="FF0000"/>
                </a:solidFill>
              </a:rPr>
              <a:t>The Word of God</a:t>
            </a:r>
            <a:r>
              <a:rPr lang="en-GB" b="1" dirty="0">
                <a:solidFill>
                  <a:srgbClr val="0000FF"/>
                </a:solidFill>
              </a:rPr>
              <a:t>”.  If we look at the Greek for ‘word’, it is </a:t>
            </a:r>
            <a:r>
              <a:rPr lang="en-GB" b="1" i="1" dirty="0">
                <a:solidFill>
                  <a:srgbClr val="FF0000"/>
                </a:solidFill>
              </a:rPr>
              <a:t>rhema</a:t>
            </a:r>
            <a:r>
              <a:rPr lang="en-GB" b="1" dirty="0">
                <a:solidFill>
                  <a:srgbClr val="0000FF"/>
                </a:solidFill>
              </a:rPr>
              <a:t>, which means a spoken word, a timely word, a dynamic powerful word.  It </a:t>
            </a:r>
            <a:r>
              <a:rPr lang="en-GB" b="1" i="1" dirty="0">
                <a:solidFill>
                  <a:srgbClr val="0000FF"/>
                </a:solidFill>
              </a:rPr>
              <a:t>can</a:t>
            </a:r>
            <a:r>
              <a:rPr lang="en-GB" b="1" dirty="0">
                <a:solidFill>
                  <a:srgbClr val="0000FF"/>
                </a:solidFill>
              </a:rPr>
              <a:t> be, and </a:t>
            </a:r>
            <a:r>
              <a:rPr lang="en-GB" b="1" i="1" dirty="0">
                <a:solidFill>
                  <a:srgbClr val="0000FF"/>
                </a:solidFill>
              </a:rPr>
              <a:t>usually is</a:t>
            </a:r>
            <a:r>
              <a:rPr lang="en-GB" b="1" dirty="0">
                <a:solidFill>
                  <a:srgbClr val="0000FF"/>
                </a:solidFill>
              </a:rPr>
              <a:t>, from the Bible, but it is </a:t>
            </a:r>
            <a:r>
              <a:rPr lang="en-GB" b="1" i="1" dirty="0">
                <a:solidFill>
                  <a:srgbClr val="0000FF"/>
                </a:solidFill>
              </a:rPr>
              <a:t>always</a:t>
            </a:r>
            <a:r>
              <a:rPr lang="en-GB" b="1" dirty="0">
                <a:solidFill>
                  <a:srgbClr val="0000FF"/>
                </a:solidFill>
              </a:rPr>
              <a:t> given to us from the Holy Spirit.  </a:t>
            </a:r>
          </a:p>
          <a:p>
            <a:pPr>
              <a:lnSpc>
                <a:spcPct val="100000"/>
              </a:lnSpc>
            </a:pPr>
            <a:r>
              <a:rPr lang="en-GB" b="1" dirty="0">
                <a:solidFill>
                  <a:srgbClr val="0000FF"/>
                </a:solidFill>
              </a:rPr>
              <a:t>In Revelation 1:16; 2:12; 19:15; Isaiah 11:4; Hosea 6:5 we see this sword coming out of Christ's mouth (symbolically). </a:t>
            </a:r>
          </a:p>
        </p:txBody>
      </p:sp>
    </p:spTree>
    <p:extLst>
      <p:ext uri="{BB962C8B-B14F-4D97-AF65-F5344CB8AC3E}">
        <p14:creationId xmlns:p14="http://schemas.microsoft.com/office/powerpoint/2010/main" val="425038359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1C9BA10C-8ED8-54CF-C708-1FA827626E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4DEDE3-21C6-1547-12B3-C8BC5AE04C3A}"/>
              </a:ext>
            </a:extLst>
          </p:cNvPr>
          <p:cNvSpPr>
            <a:spLocks noGrp="1"/>
          </p:cNvSpPr>
          <p:nvPr>
            <p:ph type="title"/>
          </p:nvPr>
        </p:nvSpPr>
        <p:spPr>
          <a:xfrm>
            <a:off x="638355" y="242296"/>
            <a:ext cx="10886536" cy="685753"/>
          </a:xfrm>
        </p:spPr>
        <p:txBody>
          <a:bodyPr>
            <a:normAutofit fontScale="90000"/>
          </a:bodyPr>
          <a:lstStyle/>
          <a:p>
            <a:pPr algn="ctr">
              <a:lnSpc>
                <a:spcPct val="100000"/>
              </a:lnSpc>
            </a:pPr>
            <a:r>
              <a:rPr lang="en-GB" b="1" i="1" dirty="0"/>
              <a:t>PRAY IN THE SPIRIT – Our Superpower! - 1</a:t>
            </a:r>
          </a:p>
        </p:txBody>
      </p:sp>
      <p:sp>
        <p:nvSpPr>
          <p:cNvPr id="3" name="Content Placeholder 2">
            <a:extLst>
              <a:ext uri="{FF2B5EF4-FFF2-40B4-BE49-F238E27FC236}">
                <a16:creationId xmlns:a16="http://schemas.microsoft.com/office/drawing/2014/main" id="{694EA4BE-F0E7-9B85-1F48-4B0A3F70237F}"/>
              </a:ext>
            </a:extLst>
          </p:cNvPr>
          <p:cNvSpPr>
            <a:spLocks noGrp="1"/>
          </p:cNvSpPr>
          <p:nvPr>
            <p:ph idx="1"/>
          </p:nvPr>
        </p:nvSpPr>
        <p:spPr>
          <a:xfrm>
            <a:off x="838200" y="1201782"/>
            <a:ext cx="10515600" cy="5413922"/>
          </a:xfrm>
        </p:spPr>
        <p:txBody>
          <a:bodyPr>
            <a:normAutofit fontScale="92500" lnSpcReduction="10000"/>
          </a:bodyPr>
          <a:lstStyle/>
          <a:p>
            <a:pPr marL="0" indent="0">
              <a:lnSpc>
                <a:spcPct val="100000"/>
              </a:lnSpc>
              <a:buNone/>
            </a:pPr>
            <a:r>
              <a:rPr lang="en-GB" b="1" dirty="0">
                <a:solidFill>
                  <a:srgbClr val="0000FF"/>
                </a:solidFill>
              </a:rPr>
              <a:t>Arthur Wallis, in his book: ‘Pray In The Spirit’, explains that this phrase means three things that can occur at separate times or even together.  Individually or corporately:</a:t>
            </a:r>
          </a:p>
          <a:p>
            <a:pPr marL="514350" indent="-514350">
              <a:lnSpc>
                <a:spcPct val="100000"/>
              </a:lnSpc>
              <a:buFont typeface="+mj-lt"/>
              <a:buAutoNum type="arabicPeriod"/>
            </a:pPr>
            <a:r>
              <a:rPr lang="en-GB" b="1" dirty="0">
                <a:solidFill>
                  <a:srgbClr val="0000FF"/>
                </a:solidFill>
              </a:rPr>
              <a:t>Praying in our native language – inspired by the Spirit</a:t>
            </a:r>
          </a:p>
          <a:p>
            <a:pPr marL="514350" indent="-514350">
              <a:lnSpc>
                <a:spcPct val="100000"/>
              </a:lnSpc>
              <a:buFont typeface="+mj-lt"/>
              <a:buAutoNum type="arabicPeriod"/>
            </a:pPr>
            <a:r>
              <a:rPr lang="en-GB" b="1" dirty="0">
                <a:solidFill>
                  <a:srgbClr val="0000FF"/>
                </a:solidFill>
              </a:rPr>
              <a:t>Praying in our tongue language – inspired by the Spirit</a:t>
            </a:r>
          </a:p>
          <a:p>
            <a:pPr marL="514350" indent="-514350">
              <a:lnSpc>
                <a:spcPct val="100000"/>
              </a:lnSpc>
              <a:buFont typeface="+mj-lt"/>
              <a:buAutoNum type="arabicPeriod"/>
            </a:pPr>
            <a:r>
              <a:rPr lang="en-GB" b="1" dirty="0">
                <a:solidFill>
                  <a:srgbClr val="0000FF"/>
                </a:solidFill>
              </a:rPr>
              <a:t>Praying without words: with groans and sighs – in the Spirit</a:t>
            </a:r>
          </a:p>
          <a:p>
            <a:pPr>
              <a:lnSpc>
                <a:spcPct val="100000"/>
              </a:lnSpc>
            </a:pPr>
            <a:r>
              <a:rPr lang="en-GB" b="1" i="1" dirty="0">
                <a:solidFill>
                  <a:srgbClr val="0000FF"/>
                </a:solidFill>
              </a:rPr>
              <a:t>Romans 8:14 ESV.    For all who are led by the Spirit of God are sons of God.                     </a:t>
            </a:r>
            <a:r>
              <a:rPr lang="en-GB" b="1" dirty="0">
                <a:solidFill>
                  <a:srgbClr val="0000FF"/>
                </a:solidFill>
              </a:rPr>
              <a:t>(Then praying in the Spirit is thinking God’s thoughts after Him)!</a:t>
            </a:r>
          </a:p>
          <a:p>
            <a:pPr>
              <a:lnSpc>
                <a:spcPct val="100000"/>
              </a:lnSpc>
            </a:pPr>
            <a:r>
              <a:rPr lang="en-GB" b="1" i="1" dirty="0">
                <a:solidFill>
                  <a:srgbClr val="0000FF"/>
                </a:solidFill>
              </a:rPr>
              <a:t>1 Corinthians 14:4a,14,18 ESV.      The one who speaks in a tongue builds up himself…      </a:t>
            </a:r>
            <a:r>
              <a:rPr lang="en-GB" b="1" i="1" baseline="30000" dirty="0">
                <a:solidFill>
                  <a:srgbClr val="0000FF"/>
                </a:solidFill>
              </a:rPr>
              <a:t>14</a:t>
            </a:r>
            <a:r>
              <a:rPr lang="en-GB" b="1" i="1" dirty="0">
                <a:solidFill>
                  <a:srgbClr val="0000FF"/>
                </a:solidFill>
              </a:rPr>
              <a:t> For if I pray in a tongue, my spirit prays but my mind is unfruitful...  </a:t>
            </a:r>
            <a:r>
              <a:rPr lang="en-GB" b="1" i="1" baseline="30000" dirty="0">
                <a:solidFill>
                  <a:srgbClr val="0000FF"/>
                </a:solidFill>
              </a:rPr>
              <a:t>18</a:t>
            </a:r>
            <a:r>
              <a:rPr lang="en-GB" b="1" i="1" dirty="0">
                <a:solidFill>
                  <a:srgbClr val="0000FF"/>
                </a:solidFill>
              </a:rPr>
              <a:t> I thank God that I speak in tongues more than all of you. </a:t>
            </a:r>
          </a:p>
        </p:txBody>
      </p:sp>
    </p:spTree>
    <p:extLst>
      <p:ext uri="{BB962C8B-B14F-4D97-AF65-F5344CB8AC3E}">
        <p14:creationId xmlns:p14="http://schemas.microsoft.com/office/powerpoint/2010/main" val="230058696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04E5FAF1-6DEE-D3DB-9BA5-8B29A56F52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084CE3-2B3F-B97F-1622-96B021A1E0DF}"/>
              </a:ext>
            </a:extLst>
          </p:cNvPr>
          <p:cNvSpPr>
            <a:spLocks noGrp="1"/>
          </p:cNvSpPr>
          <p:nvPr>
            <p:ph type="title"/>
          </p:nvPr>
        </p:nvSpPr>
        <p:spPr>
          <a:xfrm>
            <a:off x="638355" y="242296"/>
            <a:ext cx="10886536" cy="685753"/>
          </a:xfrm>
        </p:spPr>
        <p:txBody>
          <a:bodyPr>
            <a:normAutofit fontScale="90000"/>
          </a:bodyPr>
          <a:lstStyle/>
          <a:p>
            <a:pPr algn="ctr">
              <a:lnSpc>
                <a:spcPct val="100000"/>
              </a:lnSpc>
            </a:pPr>
            <a:r>
              <a:rPr lang="en-GB" b="1" i="1" dirty="0"/>
              <a:t>PRAY IN THE SPIRIT – Our Superpower! - 2</a:t>
            </a:r>
          </a:p>
        </p:txBody>
      </p:sp>
      <p:sp>
        <p:nvSpPr>
          <p:cNvPr id="3" name="Content Placeholder 2">
            <a:extLst>
              <a:ext uri="{FF2B5EF4-FFF2-40B4-BE49-F238E27FC236}">
                <a16:creationId xmlns:a16="http://schemas.microsoft.com/office/drawing/2014/main" id="{9459BAD1-9176-CB72-AB45-65FF312CC455}"/>
              </a:ext>
            </a:extLst>
          </p:cNvPr>
          <p:cNvSpPr>
            <a:spLocks noGrp="1"/>
          </p:cNvSpPr>
          <p:nvPr>
            <p:ph idx="1"/>
          </p:nvPr>
        </p:nvSpPr>
        <p:spPr>
          <a:xfrm>
            <a:off x="838200" y="1201782"/>
            <a:ext cx="10515600" cy="5413922"/>
          </a:xfrm>
        </p:spPr>
        <p:txBody>
          <a:bodyPr>
            <a:normAutofit fontScale="92500" lnSpcReduction="10000"/>
          </a:bodyPr>
          <a:lstStyle/>
          <a:p>
            <a:pPr>
              <a:lnSpc>
                <a:spcPct val="100000"/>
              </a:lnSpc>
            </a:pPr>
            <a:r>
              <a:rPr lang="en-GB" b="1" i="1" dirty="0">
                <a:solidFill>
                  <a:srgbClr val="0000FF"/>
                </a:solidFill>
              </a:rPr>
              <a:t>Romans 8:22-23,26 ESV.    For we know that the whole creation has been </a:t>
            </a:r>
            <a:r>
              <a:rPr lang="en-GB" b="1" i="1" dirty="0">
                <a:solidFill>
                  <a:srgbClr val="FF0000"/>
                </a:solidFill>
              </a:rPr>
              <a:t>groaning</a:t>
            </a:r>
            <a:r>
              <a:rPr lang="en-GB" b="1" i="1" dirty="0">
                <a:solidFill>
                  <a:srgbClr val="0000FF"/>
                </a:solidFill>
              </a:rPr>
              <a:t> together in the pains of childbirth until now.  </a:t>
            </a:r>
            <a:r>
              <a:rPr lang="en-GB" b="1" i="1" baseline="30000" dirty="0">
                <a:solidFill>
                  <a:srgbClr val="0000FF"/>
                </a:solidFill>
              </a:rPr>
              <a:t>23</a:t>
            </a:r>
            <a:r>
              <a:rPr lang="en-GB" b="1" i="1" dirty="0">
                <a:solidFill>
                  <a:srgbClr val="0000FF"/>
                </a:solidFill>
              </a:rPr>
              <a:t> And not only the creation, but we ourselves, who have the firstfruits of the Spirit, </a:t>
            </a:r>
            <a:r>
              <a:rPr lang="en-GB" b="1" i="1" dirty="0">
                <a:solidFill>
                  <a:srgbClr val="FF0000"/>
                </a:solidFill>
              </a:rPr>
              <a:t>groan inwardly </a:t>
            </a:r>
            <a:r>
              <a:rPr lang="en-GB" b="1" i="1" dirty="0">
                <a:solidFill>
                  <a:srgbClr val="0000FF"/>
                </a:solidFill>
              </a:rPr>
              <a:t>as we wait eagerly for adoption as sons, the redemption of our bodies… </a:t>
            </a:r>
            <a:r>
              <a:rPr lang="en-GB" b="1" i="1" baseline="30000" dirty="0">
                <a:solidFill>
                  <a:srgbClr val="0000FF"/>
                </a:solidFill>
              </a:rPr>
              <a:t>26</a:t>
            </a:r>
            <a:r>
              <a:rPr lang="en-GB" b="1" i="1" dirty="0">
                <a:solidFill>
                  <a:srgbClr val="0000FF"/>
                </a:solidFill>
              </a:rPr>
              <a:t> Likewise the Spirit helps us in our weakness.  For we do not know what to pray for as we ought, but the Spirit himself intercedes for us with </a:t>
            </a:r>
            <a:r>
              <a:rPr lang="en-GB" b="1" i="1" dirty="0">
                <a:solidFill>
                  <a:srgbClr val="FF0000"/>
                </a:solidFill>
              </a:rPr>
              <a:t>groanings too deep for words</a:t>
            </a:r>
            <a:r>
              <a:rPr lang="en-GB" b="1" i="1" dirty="0">
                <a:solidFill>
                  <a:srgbClr val="0000FF"/>
                </a:solidFill>
              </a:rPr>
              <a:t>.  </a:t>
            </a:r>
          </a:p>
          <a:p>
            <a:pPr>
              <a:lnSpc>
                <a:spcPct val="100000"/>
              </a:lnSpc>
            </a:pPr>
            <a:r>
              <a:rPr lang="en-GB" b="1" dirty="0">
                <a:solidFill>
                  <a:srgbClr val="0000FF"/>
                </a:solidFill>
              </a:rPr>
              <a:t>Deep prayers without words.  The intercession of the Holy Spirit both for us and through us.  Through us, the Holy Spirit in us births things into reality – and for many believers it is similar and analogous to childbirth – just as it occurs in creation.  God knows what we mean through groans because:    </a:t>
            </a:r>
            <a:r>
              <a:rPr lang="en-GB" b="1" i="1" dirty="0">
                <a:solidFill>
                  <a:srgbClr val="0000FF"/>
                </a:solidFill>
              </a:rPr>
              <a:t>Romans 8:27 ESV.   And he who searches hearts knows what is the mind of the Spirit, because the Spirit intercedes for the saints according to the will of God.</a:t>
            </a:r>
          </a:p>
        </p:txBody>
      </p:sp>
    </p:spTree>
    <p:extLst>
      <p:ext uri="{BB962C8B-B14F-4D97-AF65-F5344CB8AC3E}">
        <p14:creationId xmlns:p14="http://schemas.microsoft.com/office/powerpoint/2010/main" val="33091320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E1B4CA0E-4B5D-0352-BCD7-9BE46F5E5C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BF73A2-9615-EA76-CA31-9133432B9DC0}"/>
              </a:ext>
            </a:extLst>
          </p:cNvPr>
          <p:cNvSpPr>
            <a:spLocks noGrp="1"/>
          </p:cNvSpPr>
          <p:nvPr>
            <p:ph type="title"/>
          </p:nvPr>
        </p:nvSpPr>
        <p:spPr>
          <a:xfrm>
            <a:off x="652732" y="66137"/>
            <a:ext cx="10886536" cy="480204"/>
          </a:xfrm>
        </p:spPr>
        <p:txBody>
          <a:bodyPr>
            <a:normAutofit fontScale="90000"/>
          </a:bodyPr>
          <a:lstStyle/>
          <a:p>
            <a:pPr algn="ctr">
              <a:lnSpc>
                <a:spcPct val="100000"/>
              </a:lnSpc>
            </a:pPr>
            <a:r>
              <a:rPr lang="en-GB" b="1" i="1" dirty="0"/>
              <a:t>SUMMARY  SLIDE</a:t>
            </a:r>
          </a:p>
        </p:txBody>
      </p:sp>
      <p:sp>
        <p:nvSpPr>
          <p:cNvPr id="3" name="Content Placeholder 2">
            <a:extLst>
              <a:ext uri="{FF2B5EF4-FFF2-40B4-BE49-F238E27FC236}">
                <a16:creationId xmlns:a16="http://schemas.microsoft.com/office/drawing/2014/main" id="{0C952968-4E94-A8A0-68E3-95AB204CCD7B}"/>
              </a:ext>
            </a:extLst>
          </p:cNvPr>
          <p:cNvSpPr>
            <a:spLocks noGrp="1"/>
          </p:cNvSpPr>
          <p:nvPr>
            <p:ph idx="1"/>
          </p:nvPr>
        </p:nvSpPr>
        <p:spPr>
          <a:xfrm>
            <a:off x="838200" y="598099"/>
            <a:ext cx="10515600" cy="6193764"/>
          </a:xfrm>
        </p:spPr>
        <p:txBody>
          <a:bodyPr>
            <a:noAutofit/>
          </a:bodyPr>
          <a:lstStyle/>
          <a:p>
            <a:pPr>
              <a:lnSpc>
                <a:spcPct val="100000"/>
              </a:lnSpc>
            </a:pPr>
            <a:r>
              <a:rPr lang="en-GB" sz="2200" b="1" i="1" dirty="0">
                <a:solidFill>
                  <a:srgbClr val="FF0000"/>
                </a:solidFill>
              </a:rPr>
              <a:t>We wrap our lives in the truth of God’s word, the scriptures and the good news of Jesus (as a belt).  </a:t>
            </a:r>
            <a:r>
              <a:rPr lang="en-GB" sz="2200" b="1" i="1" dirty="0">
                <a:solidFill>
                  <a:srgbClr val="0000FF"/>
                </a:solidFill>
              </a:rPr>
              <a:t>This keeps us orderly, focussed, ready for action and an anchor for every other aspect of our lives.</a:t>
            </a:r>
          </a:p>
          <a:p>
            <a:pPr>
              <a:lnSpc>
                <a:spcPct val="100000"/>
              </a:lnSpc>
            </a:pPr>
            <a:r>
              <a:rPr lang="en-GB" sz="2200" b="1" i="1" dirty="0">
                <a:solidFill>
                  <a:srgbClr val="FF0000"/>
                </a:solidFill>
              </a:rPr>
              <a:t>God gives us righteousness by faith in Jesus.  </a:t>
            </a:r>
            <a:r>
              <a:rPr lang="en-GB" sz="2200" b="1" i="1" dirty="0">
                <a:solidFill>
                  <a:srgbClr val="0000FF"/>
                </a:solidFill>
              </a:rPr>
              <a:t>Protects our heart and our identity from the devil’s lies and temptations</a:t>
            </a:r>
          </a:p>
          <a:p>
            <a:pPr>
              <a:lnSpc>
                <a:spcPct val="100000"/>
              </a:lnSpc>
            </a:pPr>
            <a:r>
              <a:rPr lang="en-GB" sz="2200" b="1" i="1" dirty="0">
                <a:solidFill>
                  <a:srgbClr val="FF0000"/>
                </a:solidFill>
              </a:rPr>
              <a:t>Have a good grasp of the gospel of Christ and be ready to use it </a:t>
            </a:r>
            <a:r>
              <a:rPr lang="en-GB" sz="2200" b="1" i="1" dirty="0">
                <a:solidFill>
                  <a:srgbClr val="0000FF"/>
                </a:solidFill>
              </a:rPr>
              <a:t>on others and ourselves, to give us a firm grip on the true priorities and realities of our lives</a:t>
            </a:r>
          </a:p>
          <a:p>
            <a:pPr>
              <a:lnSpc>
                <a:spcPct val="100000"/>
              </a:lnSpc>
            </a:pPr>
            <a:r>
              <a:rPr lang="en-GB" sz="2200" b="1" i="1" dirty="0">
                <a:solidFill>
                  <a:srgbClr val="FF0000"/>
                </a:solidFill>
              </a:rPr>
              <a:t>Exercise faith in the promises and prophecies of God, spoken aloud</a:t>
            </a:r>
            <a:r>
              <a:rPr lang="en-GB" sz="2200" b="1" i="1" dirty="0">
                <a:solidFill>
                  <a:srgbClr val="0000FF"/>
                </a:solidFill>
              </a:rPr>
              <a:t>, to neutralise the long-range unexpected incoming attacks from the devil.  Especially his accusations.</a:t>
            </a:r>
          </a:p>
          <a:p>
            <a:pPr>
              <a:lnSpc>
                <a:spcPct val="100000"/>
              </a:lnSpc>
            </a:pPr>
            <a:r>
              <a:rPr lang="en-GB" sz="2200" b="1" i="1" dirty="0">
                <a:solidFill>
                  <a:srgbClr val="FF0000"/>
                </a:solidFill>
              </a:rPr>
              <a:t>Focus on the return of Christ and our future salvation and glory </a:t>
            </a:r>
            <a:r>
              <a:rPr lang="en-GB" sz="2200" b="1" i="1" dirty="0">
                <a:solidFill>
                  <a:srgbClr val="0000FF"/>
                </a:solidFill>
              </a:rPr>
              <a:t>to resist all the attacks on our minds, with their confusions, temptations to give up, and lies.</a:t>
            </a:r>
          </a:p>
          <a:p>
            <a:pPr>
              <a:lnSpc>
                <a:spcPct val="100000"/>
              </a:lnSpc>
            </a:pPr>
            <a:r>
              <a:rPr lang="en-GB" sz="2200" b="1" i="1" dirty="0">
                <a:solidFill>
                  <a:srgbClr val="FF0000"/>
                </a:solidFill>
              </a:rPr>
              <a:t>Expect the Holy Spirit to give you specific words of revelation </a:t>
            </a:r>
            <a:r>
              <a:rPr lang="en-GB" sz="2200" b="1" i="1" dirty="0">
                <a:solidFill>
                  <a:srgbClr val="0000FF"/>
                </a:solidFill>
              </a:rPr>
              <a:t>when the devil engages you close-up with temptations, guilt and lies.</a:t>
            </a:r>
          </a:p>
          <a:p>
            <a:pPr>
              <a:lnSpc>
                <a:spcPct val="100000"/>
              </a:lnSpc>
            </a:pPr>
            <a:r>
              <a:rPr lang="en-GB" sz="2200" b="1" i="1" dirty="0">
                <a:solidFill>
                  <a:srgbClr val="FF0000"/>
                </a:solidFill>
              </a:rPr>
              <a:t>Use your superpower prayer weapons – fuelled by the Holy Spirit </a:t>
            </a:r>
            <a:r>
              <a:rPr lang="en-GB" sz="2200" b="1" i="1" dirty="0">
                <a:solidFill>
                  <a:srgbClr val="0000FF"/>
                </a:solidFill>
              </a:rPr>
              <a:t>– to launch missile attacks on the enemy and to support the children of God in our battles. </a:t>
            </a:r>
          </a:p>
        </p:txBody>
      </p:sp>
    </p:spTree>
    <p:extLst>
      <p:ext uri="{BB962C8B-B14F-4D97-AF65-F5344CB8AC3E}">
        <p14:creationId xmlns:p14="http://schemas.microsoft.com/office/powerpoint/2010/main" val="13695395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30BCC5AA-BB12-E1C9-CBFD-3A86DAAF3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A00E10-9A37-FFA6-3082-9309F3DA7882}"/>
              </a:ext>
            </a:extLst>
          </p:cNvPr>
          <p:cNvSpPr>
            <a:spLocks noGrp="1"/>
          </p:cNvSpPr>
          <p:nvPr>
            <p:ph type="title"/>
          </p:nvPr>
        </p:nvSpPr>
        <p:spPr>
          <a:xfrm>
            <a:off x="638355" y="242296"/>
            <a:ext cx="10886536" cy="685753"/>
          </a:xfrm>
        </p:spPr>
        <p:txBody>
          <a:bodyPr>
            <a:normAutofit fontScale="90000"/>
          </a:bodyPr>
          <a:lstStyle/>
          <a:p>
            <a:pPr algn="ctr">
              <a:lnSpc>
                <a:spcPct val="100000"/>
              </a:lnSpc>
            </a:pPr>
            <a:r>
              <a:rPr lang="en-GB" b="1" i="1" dirty="0"/>
              <a:t>HYMN – </a:t>
            </a:r>
            <a:r>
              <a:rPr lang="en-GB" sz="3100" dirty="0"/>
              <a:t>written by </a:t>
            </a:r>
            <a:r>
              <a:rPr lang="en-GB" sz="3100" b="1" dirty="0"/>
              <a:t>George Duffield, Jr. (1818–1888)</a:t>
            </a:r>
            <a:endParaRPr lang="en-GB" sz="3100" b="1" i="1" dirty="0"/>
          </a:p>
        </p:txBody>
      </p:sp>
      <p:sp>
        <p:nvSpPr>
          <p:cNvPr id="3" name="Content Placeholder 2">
            <a:extLst>
              <a:ext uri="{FF2B5EF4-FFF2-40B4-BE49-F238E27FC236}">
                <a16:creationId xmlns:a16="http://schemas.microsoft.com/office/drawing/2014/main" id="{E4ACEDE2-B552-718A-B755-7F56F130BDBC}"/>
              </a:ext>
            </a:extLst>
          </p:cNvPr>
          <p:cNvSpPr>
            <a:spLocks noGrp="1"/>
          </p:cNvSpPr>
          <p:nvPr>
            <p:ph idx="1"/>
          </p:nvPr>
        </p:nvSpPr>
        <p:spPr>
          <a:xfrm>
            <a:off x="477328" y="1201782"/>
            <a:ext cx="5348378" cy="5413922"/>
          </a:xfrm>
        </p:spPr>
        <p:txBody>
          <a:bodyPr>
            <a:normAutofit/>
          </a:bodyPr>
          <a:lstStyle/>
          <a:p>
            <a:pPr marL="0" indent="0">
              <a:lnSpc>
                <a:spcPct val="100000"/>
              </a:lnSpc>
              <a:buNone/>
            </a:pPr>
            <a:r>
              <a:rPr lang="en-GB" b="1" i="1" dirty="0">
                <a:solidFill>
                  <a:srgbClr val="0000FF"/>
                </a:solidFill>
              </a:rPr>
              <a:t>Stand up, stand up for Jesus,</a:t>
            </a:r>
          </a:p>
          <a:p>
            <a:pPr marL="0" indent="0">
              <a:lnSpc>
                <a:spcPct val="100000"/>
              </a:lnSpc>
              <a:buNone/>
            </a:pPr>
            <a:r>
              <a:rPr lang="en-GB" b="1" i="1" dirty="0">
                <a:solidFill>
                  <a:srgbClr val="0000FF"/>
                </a:solidFill>
              </a:rPr>
              <a:t>Stand in His strength alone;</a:t>
            </a:r>
          </a:p>
          <a:p>
            <a:pPr marL="0" indent="0">
              <a:lnSpc>
                <a:spcPct val="100000"/>
              </a:lnSpc>
              <a:buNone/>
            </a:pPr>
            <a:r>
              <a:rPr lang="en-GB" b="1" i="1" dirty="0">
                <a:solidFill>
                  <a:srgbClr val="0000FF"/>
                </a:solidFill>
              </a:rPr>
              <a:t>The arm of flesh will fail you,</a:t>
            </a:r>
          </a:p>
          <a:p>
            <a:pPr marL="0" indent="0">
              <a:lnSpc>
                <a:spcPct val="100000"/>
              </a:lnSpc>
              <a:buNone/>
            </a:pPr>
            <a:r>
              <a:rPr lang="en-GB" b="1" i="1" dirty="0">
                <a:solidFill>
                  <a:srgbClr val="0000FF"/>
                </a:solidFill>
              </a:rPr>
              <a:t>Ye dare not trust your own.</a:t>
            </a:r>
          </a:p>
          <a:p>
            <a:pPr marL="0" indent="0">
              <a:lnSpc>
                <a:spcPct val="100000"/>
              </a:lnSpc>
              <a:buNone/>
            </a:pPr>
            <a:r>
              <a:rPr lang="en-GB" b="1" i="1" dirty="0">
                <a:solidFill>
                  <a:srgbClr val="0000FF"/>
                </a:solidFill>
              </a:rPr>
              <a:t>Put on the Gospel armour,</a:t>
            </a:r>
          </a:p>
          <a:p>
            <a:pPr marL="0" indent="0">
              <a:lnSpc>
                <a:spcPct val="100000"/>
              </a:lnSpc>
              <a:buNone/>
            </a:pPr>
            <a:r>
              <a:rPr lang="en-GB" b="1" i="1" dirty="0">
                <a:solidFill>
                  <a:srgbClr val="0000FF"/>
                </a:solidFill>
              </a:rPr>
              <a:t>Each piece put on with prayer;</a:t>
            </a:r>
          </a:p>
          <a:p>
            <a:pPr marL="0" indent="0">
              <a:lnSpc>
                <a:spcPct val="100000"/>
              </a:lnSpc>
              <a:buNone/>
            </a:pPr>
            <a:r>
              <a:rPr lang="en-GB" b="1" i="1" dirty="0">
                <a:solidFill>
                  <a:srgbClr val="0000FF"/>
                </a:solidFill>
              </a:rPr>
              <a:t>Where duty calls or danger,</a:t>
            </a:r>
          </a:p>
          <a:p>
            <a:pPr marL="0" indent="0">
              <a:lnSpc>
                <a:spcPct val="100000"/>
              </a:lnSpc>
              <a:buNone/>
            </a:pPr>
            <a:r>
              <a:rPr lang="en-GB" b="1" i="1" dirty="0">
                <a:solidFill>
                  <a:srgbClr val="0000FF"/>
                </a:solidFill>
              </a:rPr>
              <a:t>Be never wanting there.</a:t>
            </a:r>
          </a:p>
        </p:txBody>
      </p:sp>
      <p:sp>
        <p:nvSpPr>
          <p:cNvPr id="4" name="Content Placeholder 2">
            <a:extLst>
              <a:ext uri="{FF2B5EF4-FFF2-40B4-BE49-F238E27FC236}">
                <a16:creationId xmlns:a16="http://schemas.microsoft.com/office/drawing/2014/main" id="{64B0CBF4-5B23-95DD-AC60-803C231DB674}"/>
              </a:ext>
            </a:extLst>
          </p:cNvPr>
          <p:cNvSpPr txBox="1">
            <a:spLocks/>
          </p:cNvSpPr>
          <p:nvPr/>
        </p:nvSpPr>
        <p:spPr>
          <a:xfrm>
            <a:off x="6321724" y="1201782"/>
            <a:ext cx="5392948" cy="54139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b="1" i="1" dirty="0">
                <a:solidFill>
                  <a:srgbClr val="0000FF"/>
                </a:solidFill>
              </a:rPr>
              <a:t>Stand up, stand up for Jesus,</a:t>
            </a:r>
          </a:p>
          <a:p>
            <a:pPr marL="0" indent="0">
              <a:lnSpc>
                <a:spcPct val="100000"/>
              </a:lnSpc>
              <a:buNone/>
            </a:pPr>
            <a:r>
              <a:rPr lang="en-GB" b="1" i="1" dirty="0">
                <a:solidFill>
                  <a:srgbClr val="0000FF"/>
                </a:solidFill>
              </a:rPr>
              <a:t>The strife will not be long;</a:t>
            </a:r>
          </a:p>
          <a:p>
            <a:pPr marL="0" indent="0">
              <a:lnSpc>
                <a:spcPct val="100000"/>
              </a:lnSpc>
              <a:buNone/>
            </a:pPr>
            <a:r>
              <a:rPr lang="en-GB" b="1" i="1" dirty="0">
                <a:solidFill>
                  <a:srgbClr val="0000FF"/>
                </a:solidFill>
              </a:rPr>
              <a:t>This day the noise of battle,</a:t>
            </a:r>
          </a:p>
          <a:p>
            <a:pPr marL="0" indent="0">
              <a:lnSpc>
                <a:spcPct val="100000"/>
              </a:lnSpc>
              <a:buNone/>
            </a:pPr>
            <a:r>
              <a:rPr lang="en-GB" b="1" i="1" dirty="0">
                <a:solidFill>
                  <a:srgbClr val="0000FF"/>
                </a:solidFill>
              </a:rPr>
              <a:t>The next the victor’s song.</a:t>
            </a:r>
          </a:p>
          <a:p>
            <a:pPr marL="0" indent="0">
              <a:lnSpc>
                <a:spcPct val="100000"/>
              </a:lnSpc>
              <a:buNone/>
            </a:pPr>
            <a:r>
              <a:rPr lang="en-GB" b="1" i="1" dirty="0">
                <a:solidFill>
                  <a:srgbClr val="0000FF"/>
                </a:solidFill>
              </a:rPr>
              <a:t>To him that overcometh,</a:t>
            </a:r>
          </a:p>
          <a:p>
            <a:pPr marL="0" indent="0">
              <a:lnSpc>
                <a:spcPct val="100000"/>
              </a:lnSpc>
              <a:buNone/>
            </a:pPr>
            <a:r>
              <a:rPr lang="en-GB" b="1" i="1" dirty="0">
                <a:solidFill>
                  <a:srgbClr val="0000FF"/>
                </a:solidFill>
              </a:rPr>
              <a:t>A crown of life shall be;</a:t>
            </a:r>
          </a:p>
          <a:p>
            <a:pPr marL="0" indent="0">
              <a:lnSpc>
                <a:spcPct val="100000"/>
              </a:lnSpc>
              <a:buNone/>
            </a:pPr>
            <a:r>
              <a:rPr lang="en-GB" b="1" i="1" dirty="0">
                <a:solidFill>
                  <a:srgbClr val="0000FF"/>
                </a:solidFill>
              </a:rPr>
              <a:t>He with the King of glory</a:t>
            </a:r>
          </a:p>
          <a:p>
            <a:pPr marL="0" indent="0">
              <a:lnSpc>
                <a:spcPct val="100000"/>
              </a:lnSpc>
              <a:buNone/>
            </a:pPr>
            <a:r>
              <a:rPr lang="en-GB" b="1" i="1" dirty="0">
                <a:solidFill>
                  <a:srgbClr val="0000FF"/>
                </a:solidFill>
              </a:rPr>
              <a:t>Shall reign eternally.</a:t>
            </a:r>
          </a:p>
        </p:txBody>
      </p:sp>
    </p:spTree>
    <p:extLst>
      <p:ext uri="{BB962C8B-B14F-4D97-AF65-F5344CB8AC3E}">
        <p14:creationId xmlns:p14="http://schemas.microsoft.com/office/powerpoint/2010/main" val="173282110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2171D-C680-76DB-5175-0761B85443FA}"/>
              </a:ext>
            </a:extLst>
          </p:cNvPr>
          <p:cNvSpPr>
            <a:spLocks noGrp="1"/>
          </p:cNvSpPr>
          <p:nvPr>
            <p:ph type="title"/>
          </p:nvPr>
        </p:nvSpPr>
        <p:spPr>
          <a:xfrm>
            <a:off x="838200" y="242296"/>
            <a:ext cx="10515600" cy="685753"/>
          </a:xfrm>
        </p:spPr>
        <p:txBody>
          <a:bodyPr>
            <a:normAutofit fontScale="90000"/>
          </a:bodyPr>
          <a:lstStyle/>
          <a:p>
            <a:pPr algn="ctr"/>
            <a:r>
              <a:rPr lang="en-GB" i="1" dirty="0"/>
              <a:t>Today’s Agenda</a:t>
            </a:r>
          </a:p>
        </p:txBody>
      </p:sp>
      <p:sp>
        <p:nvSpPr>
          <p:cNvPr id="3" name="Content Placeholder 2">
            <a:extLst>
              <a:ext uri="{FF2B5EF4-FFF2-40B4-BE49-F238E27FC236}">
                <a16:creationId xmlns:a16="http://schemas.microsoft.com/office/drawing/2014/main" id="{2934F5EB-DE2B-C392-F1CA-9ED646E03399}"/>
              </a:ext>
            </a:extLst>
          </p:cNvPr>
          <p:cNvSpPr>
            <a:spLocks noGrp="1"/>
          </p:cNvSpPr>
          <p:nvPr>
            <p:ph idx="1"/>
          </p:nvPr>
        </p:nvSpPr>
        <p:spPr>
          <a:xfrm>
            <a:off x="838200" y="1201782"/>
            <a:ext cx="10515600" cy="5316583"/>
          </a:xfrm>
        </p:spPr>
        <p:txBody>
          <a:bodyPr/>
          <a:lstStyle/>
          <a:p>
            <a:pPr>
              <a:lnSpc>
                <a:spcPct val="150000"/>
              </a:lnSpc>
            </a:pPr>
            <a:r>
              <a:rPr lang="en-GB" b="1" dirty="0">
                <a:solidFill>
                  <a:srgbClr val="0000FF"/>
                </a:solidFill>
              </a:rPr>
              <a:t>Reminder of Part 1’s teaching</a:t>
            </a:r>
          </a:p>
          <a:p>
            <a:pPr>
              <a:lnSpc>
                <a:spcPct val="150000"/>
              </a:lnSpc>
            </a:pPr>
            <a:r>
              <a:rPr lang="en-GB" b="1" dirty="0">
                <a:solidFill>
                  <a:srgbClr val="0000FF"/>
                </a:solidFill>
              </a:rPr>
              <a:t>Whose battle is it?</a:t>
            </a:r>
          </a:p>
          <a:p>
            <a:pPr>
              <a:lnSpc>
                <a:spcPct val="150000"/>
              </a:lnSpc>
            </a:pPr>
            <a:r>
              <a:rPr lang="en-GB" b="1" dirty="0">
                <a:solidFill>
                  <a:srgbClr val="0000FF"/>
                </a:solidFill>
              </a:rPr>
              <a:t>Understanding each part of our armour</a:t>
            </a:r>
          </a:p>
          <a:p>
            <a:pPr>
              <a:lnSpc>
                <a:spcPct val="150000"/>
              </a:lnSpc>
            </a:pPr>
            <a:r>
              <a:rPr lang="en-GB" b="1" dirty="0">
                <a:solidFill>
                  <a:srgbClr val="0000FF"/>
                </a:solidFill>
              </a:rPr>
              <a:t>What </a:t>
            </a:r>
            <a:r>
              <a:rPr lang="en-GB" b="1" i="1" dirty="0">
                <a:solidFill>
                  <a:srgbClr val="0000FF"/>
                </a:solidFill>
              </a:rPr>
              <a:t>is </a:t>
            </a:r>
            <a:r>
              <a:rPr lang="en-GB" b="1" dirty="0">
                <a:solidFill>
                  <a:srgbClr val="0000FF"/>
                </a:solidFill>
              </a:rPr>
              <a:t>‘Praying in the Spirit’?</a:t>
            </a:r>
          </a:p>
          <a:p>
            <a:pPr>
              <a:lnSpc>
                <a:spcPct val="150000"/>
              </a:lnSpc>
            </a:pPr>
            <a:r>
              <a:rPr lang="en-GB" b="1" dirty="0">
                <a:solidFill>
                  <a:srgbClr val="0000FF"/>
                </a:solidFill>
              </a:rPr>
              <a:t>The Gospel and our warfare</a:t>
            </a:r>
          </a:p>
          <a:p>
            <a:pPr>
              <a:lnSpc>
                <a:spcPct val="150000"/>
              </a:lnSpc>
            </a:pPr>
            <a:r>
              <a:rPr lang="en-GB" b="1" dirty="0">
                <a:solidFill>
                  <a:srgbClr val="0000FF"/>
                </a:solidFill>
              </a:rPr>
              <a:t>Summary</a:t>
            </a:r>
          </a:p>
          <a:p>
            <a:endParaRPr lang="en-GB" dirty="0">
              <a:solidFill>
                <a:srgbClr val="0000FF"/>
              </a:solidFill>
            </a:endParaRPr>
          </a:p>
        </p:txBody>
      </p:sp>
    </p:spTree>
    <p:extLst>
      <p:ext uri="{BB962C8B-B14F-4D97-AF65-F5344CB8AC3E}">
        <p14:creationId xmlns:p14="http://schemas.microsoft.com/office/powerpoint/2010/main" val="38751679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87591723-F062-C3F5-DAFE-C866DB192C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4C8DAA-5004-E9DD-7A90-B82B32541479}"/>
              </a:ext>
            </a:extLst>
          </p:cNvPr>
          <p:cNvSpPr>
            <a:spLocks noGrp="1"/>
          </p:cNvSpPr>
          <p:nvPr>
            <p:ph type="title"/>
          </p:nvPr>
        </p:nvSpPr>
        <p:spPr>
          <a:xfrm>
            <a:off x="838200" y="242296"/>
            <a:ext cx="10515600" cy="685753"/>
          </a:xfrm>
        </p:spPr>
        <p:txBody>
          <a:bodyPr>
            <a:normAutofit fontScale="90000"/>
          </a:bodyPr>
          <a:lstStyle/>
          <a:p>
            <a:pPr algn="ctr"/>
            <a:r>
              <a:rPr lang="en-GB" i="1" dirty="0"/>
              <a:t>“From Now On…   The Bottom Line Is…”</a:t>
            </a:r>
          </a:p>
        </p:txBody>
      </p:sp>
      <p:sp>
        <p:nvSpPr>
          <p:cNvPr id="3" name="Content Placeholder 2">
            <a:extLst>
              <a:ext uri="{FF2B5EF4-FFF2-40B4-BE49-F238E27FC236}">
                <a16:creationId xmlns:a16="http://schemas.microsoft.com/office/drawing/2014/main" id="{549446FC-D47D-2D81-D4F2-F4475528B366}"/>
              </a:ext>
            </a:extLst>
          </p:cNvPr>
          <p:cNvSpPr>
            <a:spLocks noGrp="1"/>
          </p:cNvSpPr>
          <p:nvPr>
            <p:ph idx="1"/>
          </p:nvPr>
        </p:nvSpPr>
        <p:spPr>
          <a:xfrm>
            <a:off x="838200" y="1201782"/>
            <a:ext cx="10515600" cy="5316583"/>
          </a:xfrm>
        </p:spPr>
        <p:txBody>
          <a:bodyPr/>
          <a:lstStyle/>
          <a:p>
            <a:pPr marL="0" indent="0">
              <a:lnSpc>
                <a:spcPct val="100000"/>
              </a:lnSpc>
              <a:buNone/>
            </a:pPr>
            <a:r>
              <a:rPr lang="en-GB" b="1" dirty="0">
                <a:solidFill>
                  <a:srgbClr val="0000FF"/>
                </a:solidFill>
              </a:rPr>
              <a:t>Ephesians 6:10-13 NIV</a:t>
            </a:r>
          </a:p>
          <a:p>
            <a:pPr marL="0" indent="0">
              <a:lnSpc>
                <a:spcPct val="100000"/>
              </a:lnSpc>
              <a:buNone/>
            </a:pPr>
            <a:r>
              <a:rPr lang="en-GB" b="1" baseline="30000" dirty="0"/>
              <a:t>10</a:t>
            </a:r>
            <a:r>
              <a:rPr lang="en-GB" b="1" dirty="0"/>
              <a:t> Finally, be strong in the Lord and in his mighty power.  </a:t>
            </a:r>
            <a:r>
              <a:rPr lang="en-GB" b="1" baseline="30000" dirty="0">
                <a:solidFill>
                  <a:srgbClr val="0000FF"/>
                </a:solidFill>
              </a:rPr>
              <a:t>11</a:t>
            </a:r>
            <a:r>
              <a:rPr lang="en-GB" b="1" dirty="0">
                <a:solidFill>
                  <a:srgbClr val="0000FF"/>
                </a:solidFill>
              </a:rPr>
              <a:t> Put on the full armour of God, so that you can take your stand against the devil’s schemes.  </a:t>
            </a:r>
            <a:r>
              <a:rPr lang="en-GB" b="1" baseline="30000" dirty="0">
                <a:solidFill>
                  <a:srgbClr val="FF0000"/>
                </a:solidFill>
              </a:rPr>
              <a:t>12</a:t>
            </a:r>
            <a:r>
              <a:rPr lang="en-GB" b="1" dirty="0">
                <a:solidFill>
                  <a:srgbClr val="FF0000"/>
                </a:solidFill>
              </a:rPr>
              <a:t> For our struggle is not against flesh and blood, but against the rulers, against the authorities, against the powers of this dark world and against the spiritual forces of evil in the heavenly realms.  </a:t>
            </a:r>
            <a:r>
              <a:rPr lang="en-GB" b="1" baseline="30000" dirty="0">
                <a:solidFill>
                  <a:srgbClr val="0000FF"/>
                </a:solidFill>
              </a:rPr>
              <a:t>13</a:t>
            </a:r>
            <a:r>
              <a:rPr lang="en-GB" b="1" dirty="0">
                <a:solidFill>
                  <a:srgbClr val="0000FF"/>
                </a:solidFill>
              </a:rPr>
              <a:t> Therefore put on the full armour of God, so that when the day of evil comes, you may be able to stand your ground, and after you have done everything, to stand.</a:t>
            </a:r>
          </a:p>
          <a:p>
            <a:pPr>
              <a:lnSpc>
                <a:spcPct val="100000"/>
              </a:lnSpc>
            </a:pPr>
            <a:endParaRPr lang="en-GB" dirty="0">
              <a:solidFill>
                <a:srgbClr val="0000FF"/>
              </a:solidFill>
            </a:endParaRPr>
          </a:p>
        </p:txBody>
      </p:sp>
    </p:spTree>
    <p:extLst>
      <p:ext uri="{BB962C8B-B14F-4D97-AF65-F5344CB8AC3E}">
        <p14:creationId xmlns:p14="http://schemas.microsoft.com/office/powerpoint/2010/main" val="19085581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1000" b="-1000"/>
          </a:stretch>
        </a:blipFill>
        <a:effectLst/>
      </p:bgPr>
    </p:bg>
    <p:spTree>
      <p:nvGrpSpPr>
        <p:cNvPr id="1" name="">
          <a:extLst>
            <a:ext uri="{FF2B5EF4-FFF2-40B4-BE49-F238E27FC236}">
              <a16:creationId xmlns:a16="http://schemas.microsoft.com/office/drawing/2014/main" id="{1AEA79E6-DAEB-850E-80A0-4DF4259B61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8CCAE2-A650-0C45-DF58-4F94492B4C0C}"/>
              </a:ext>
            </a:extLst>
          </p:cNvPr>
          <p:cNvSpPr>
            <a:spLocks noGrp="1"/>
          </p:cNvSpPr>
          <p:nvPr>
            <p:ph type="title"/>
          </p:nvPr>
        </p:nvSpPr>
        <p:spPr>
          <a:xfrm>
            <a:off x="838200" y="242296"/>
            <a:ext cx="10515600" cy="685753"/>
          </a:xfrm>
        </p:spPr>
        <p:txBody>
          <a:bodyPr>
            <a:normAutofit fontScale="90000"/>
          </a:bodyPr>
          <a:lstStyle/>
          <a:p>
            <a:pPr algn="ctr"/>
            <a:r>
              <a:rPr lang="en-GB" i="1" dirty="0"/>
              <a:t>Stand!… Stand!… Stand!</a:t>
            </a:r>
          </a:p>
        </p:txBody>
      </p:sp>
      <p:sp>
        <p:nvSpPr>
          <p:cNvPr id="3" name="Content Placeholder 2">
            <a:extLst>
              <a:ext uri="{FF2B5EF4-FFF2-40B4-BE49-F238E27FC236}">
                <a16:creationId xmlns:a16="http://schemas.microsoft.com/office/drawing/2014/main" id="{72F15AD9-44D6-A32A-C0B6-4459B23987CF}"/>
              </a:ext>
            </a:extLst>
          </p:cNvPr>
          <p:cNvSpPr>
            <a:spLocks noGrp="1"/>
          </p:cNvSpPr>
          <p:nvPr>
            <p:ph idx="1"/>
          </p:nvPr>
        </p:nvSpPr>
        <p:spPr>
          <a:xfrm>
            <a:off x="838200" y="1201782"/>
            <a:ext cx="10515600" cy="5316583"/>
          </a:xfrm>
        </p:spPr>
        <p:txBody>
          <a:bodyPr/>
          <a:lstStyle/>
          <a:p>
            <a:pPr marL="0" indent="0">
              <a:lnSpc>
                <a:spcPct val="100000"/>
              </a:lnSpc>
              <a:buNone/>
            </a:pPr>
            <a:r>
              <a:rPr lang="en-GB" b="1" dirty="0">
                <a:solidFill>
                  <a:srgbClr val="0000FF"/>
                </a:solidFill>
              </a:rPr>
              <a:t>Ephesians 6:10-13 NIV.</a:t>
            </a:r>
          </a:p>
          <a:p>
            <a:pPr marL="0" indent="0">
              <a:lnSpc>
                <a:spcPct val="100000"/>
              </a:lnSpc>
              <a:buNone/>
            </a:pPr>
            <a:r>
              <a:rPr lang="en-GB" b="1" baseline="30000" dirty="0"/>
              <a:t>10</a:t>
            </a:r>
            <a:r>
              <a:rPr lang="en-GB" b="1" dirty="0"/>
              <a:t> Finally, be strong in the Lord and in his mighty power.  </a:t>
            </a:r>
            <a:r>
              <a:rPr lang="en-GB" b="1" baseline="30000" dirty="0">
                <a:solidFill>
                  <a:srgbClr val="0000FF"/>
                </a:solidFill>
              </a:rPr>
              <a:t>11</a:t>
            </a:r>
            <a:r>
              <a:rPr lang="en-GB" b="1" dirty="0">
                <a:solidFill>
                  <a:srgbClr val="0000FF"/>
                </a:solidFill>
              </a:rPr>
              <a:t> Put on the full armour of God, so that you can take your </a:t>
            </a:r>
            <a:r>
              <a:rPr lang="en-GB" b="1" dirty="0">
                <a:solidFill>
                  <a:srgbClr val="FF0000"/>
                </a:solidFill>
              </a:rPr>
              <a:t>stand</a:t>
            </a:r>
            <a:r>
              <a:rPr lang="en-GB" b="1" dirty="0">
                <a:solidFill>
                  <a:srgbClr val="0000FF"/>
                </a:solidFill>
              </a:rPr>
              <a:t> against the devil’s schemes…</a:t>
            </a:r>
            <a:r>
              <a:rPr lang="en-GB" b="1" dirty="0">
                <a:solidFill>
                  <a:srgbClr val="FF0000"/>
                </a:solidFill>
              </a:rPr>
              <a:t>  </a:t>
            </a:r>
            <a:r>
              <a:rPr lang="en-GB" b="1" baseline="30000" dirty="0">
                <a:solidFill>
                  <a:srgbClr val="0000FF"/>
                </a:solidFill>
              </a:rPr>
              <a:t>13</a:t>
            </a:r>
            <a:r>
              <a:rPr lang="en-GB" b="1" dirty="0">
                <a:solidFill>
                  <a:srgbClr val="0000FF"/>
                </a:solidFill>
              </a:rPr>
              <a:t> Therefore put on the full armour of God, so that when the day of evil comes, you may be able to </a:t>
            </a:r>
            <a:r>
              <a:rPr lang="en-GB" b="1" dirty="0">
                <a:solidFill>
                  <a:srgbClr val="FF0000"/>
                </a:solidFill>
              </a:rPr>
              <a:t>stand</a:t>
            </a:r>
            <a:r>
              <a:rPr lang="en-GB" b="1" dirty="0">
                <a:solidFill>
                  <a:srgbClr val="0000FF"/>
                </a:solidFill>
              </a:rPr>
              <a:t> your ground, and after you have done everything, to </a:t>
            </a:r>
            <a:r>
              <a:rPr lang="en-GB" b="1" dirty="0">
                <a:solidFill>
                  <a:srgbClr val="FF0000"/>
                </a:solidFill>
              </a:rPr>
              <a:t>stand</a:t>
            </a:r>
            <a:r>
              <a:rPr lang="en-GB" b="1" dirty="0">
                <a:solidFill>
                  <a:srgbClr val="0000FF"/>
                </a:solidFill>
              </a:rPr>
              <a:t>.</a:t>
            </a:r>
          </a:p>
          <a:p>
            <a:pPr marL="0" indent="0">
              <a:lnSpc>
                <a:spcPct val="100000"/>
              </a:lnSpc>
              <a:buNone/>
            </a:pPr>
            <a:r>
              <a:rPr lang="en-GB" b="1" dirty="0">
                <a:solidFill>
                  <a:srgbClr val="0000FF"/>
                </a:solidFill>
              </a:rPr>
              <a:t>James 4:7 NIV.            Submit yourselves, then, to God.  </a:t>
            </a:r>
            <a:r>
              <a:rPr lang="en-GB" b="1" dirty="0">
                <a:solidFill>
                  <a:srgbClr val="FF0000"/>
                </a:solidFill>
              </a:rPr>
              <a:t>Resist</a:t>
            </a:r>
            <a:r>
              <a:rPr lang="en-GB" b="1" dirty="0">
                <a:solidFill>
                  <a:srgbClr val="0000FF"/>
                </a:solidFill>
              </a:rPr>
              <a:t> the devil, and he will flee from you.  </a:t>
            </a:r>
          </a:p>
          <a:p>
            <a:pPr marL="0" indent="0">
              <a:lnSpc>
                <a:spcPct val="100000"/>
              </a:lnSpc>
              <a:buNone/>
            </a:pPr>
            <a:r>
              <a:rPr lang="en-GB" b="1" dirty="0">
                <a:solidFill>
                  <a:srgbClr val="0000FF"/>
                </a:solidFill>
              </a:rPr>
              <a:t>1 Peter 5:8-9 NIV.      Be alert and of sober mind.  Your enemy the devil prowls around like a roaring lion looking for someone to devour.  9 </a:t>
            </a:r>
            <a:r>
              <a:rPr lang="en-GB" b="1" dirty="0">
                <a:solidFill>
                  <a:srgbClr val="FF0000"/>
                </a:solidFill>
              </a:rPr>
              <a:t>Resist him, standing firm </a:t>
            </a:r>
            <a:r>
              <a:rPr lang="en-GB" b="1" dirty="0">
                <a:solidFill>
                  <a:srgbClr val="0000FF"/>
                </a:solidFill>
              </a:rPr>
              <a:t>in the faith.</a:t>
            </a:r>
          </a:p>
          <a:p>
            <a:pPr marL="0" indent="0">
              <a:lnSpc>
                <a:spcPct val="100000"/>
              </a:lnSpc>
              <a:buNone/>
            </a:pPr>
            <a:endParaRPr lang="en-GB" b="1" dirty="0">
              <a:solidFill>
                <a:srgbClr val="0000FF"/>
              </a:solidFill>
            </a:endParaRPr>
          </a:p>
          <a:p>
            <a:pPr>
              <a:lnSpc>
                <a:spcPct val="100000"/>
              </a:lnSpc>
            </a:pPr>
            <a:endParaRPr lang="en-GB" dirty="0">
              <a:solidFill>
                <a:srgbClr val="0000FF"/>
              </a:solidFill>
            </a:endParaRPr>
          </a:p>
        </p:txBody>
      </p:sp>
    </p:spTree>
    <p:extLst>
      <p:ext uri="{BB962C8B-B14F-4D97-AF65-F5344CB8AC3E}">
        <p14:creationId xmlns:p14="http://schemas.microsoft.com/office/powerpoint/2010/main" val="26561141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A0134E59-F3F0-1AC9-A2EE-EEF5325045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8F3E3A-D123-574D-5E7A-204252F3E52B}"/>
              </a:ext>
            </a:extLst>
          </p:cNvPr>
          <p:cNvSpPr>
            <a:spLocks noGrp="1"/>
          </p:cNvSpPr>
          <p:nvPr>
            <p:ph type="title"/>
          </p:nvPr>
        </p:nvSpPr>
        <p:spPr>
          <a:xfrm>
            <a:off x="838200" y="242296"/>
            <a:ext cx="10515600" cy="685753"/>
          </a:xfrm>
        </p:spPr>
        <p:txBody>
          <a:bodyPr>
            <a:normAutofit fontScale="90000"/>
          </a:bodyPr>
          <a:lstStyle/>
          <a:p>
            <a:pPr algn="ctr"/>
            <a:r>
              <a:rPr lang="en-GB" i="1" dirty="0"/>
              <a:t>Six Pieces of Armour - in Two Groups of Three</a:t>
            </a:r>
          </a:p>
        </p:txBody>
      </p:sp>
      <p:sp>
        <p:nvSpPr>
          <p:cNvPr id="3" name="Content Placeholder 2">
            <a:extLst>
              <a:ext uri="{FF2B5EF4-FFF2-40B4-BE49-F238E27FC236}">
                <a16:creationId xmlns:a16="http://schemas.microsoft.com/office/drawing/2014/main" id="{82F53B4B-B57D-D17C-8F61-F775A1C9D506}"/>
              </a:ext>
            </a:extLst>
          </p:cNvPr>
          <p:cNvSpPr>
            <a:spLocks noGrp="1"/>
          </p:cNvSpPr>
          <p:nvPr>
            <p:ph idx="1"/>
          </p:nvPr>
        </p:nvSpPr>
        <p:spPr>
          <a:xfrm>
            <a:off x="838200" y="1201782"/>
            <a:ext cx="10515600" cy="5316583"/>
          </a:xfrm>
        </p:spPr>
        <p:txBody>
          <a:bodyPr/>
          <a:lstStyle/>
          <a:p>
            <a:pPr marL="0" indent="0">
              <a:lnSpc>
                <a:spcPct val="100000"/>
              </a:lnSpc>
              <a:buNone/>
            </a:pPr>
            <a:r>
              <a:rPr lang="en-GB" b="1" dirty="0"/>
              <a:t>PUT ON…</a:t>
            </a:r>
          </a:p>
          <a:p>
            <a:pPr marL="514350" indent="-514350">
              <a:lnSpc>
                <a:spcPct val="100000"/>
              </a:lnSpc>
              <a:buFont typeface="+mj-lt"/>
              <a:buAutoNum type="arabicPeriod"/>
            </a:pPr>
            <a:r>
              <a:rPr lang="en-GB" b="1" dirty="0">
                <a:solidFill>
                  <a:srgbClr val="0000FF"/>
                </a:solidFill>
              </a:rPr>
              <a:t>TRUTH – as a belt</a:t>
            </a:r>
          </a:p>
          <a:p>
            <a:pPr marL="514350" indent="-514350">
              <a:lnSpc>
                <a:spcPct val="100000"/>
              </a:lnSpc>
              <a:buFont typeface="+mj-lt"/>
              <a:buAutoNum type="arabicPeriod"/>
            </a:pPr>
            <a:r>
              <a:rPr lang="en-GB" b="1" dirty="0">
                <a:solidFill>
                  <a:srgbClr val="0000FF"/>
                </a:solidFill>
              </a:rPr>
              <a:t>RIGHTEOUSNESS – as a breastplate</a:t>
            </a:r>
          </a:p>
          <a:p>
            <a:pPr marL="514350" indent="-514350">
              <a:lnSpc>
                <a:spcPct val="100000"/>
              </a:lnSpc>
              <a:buFont typeface="+mj-lt"/>
              <a:buAutoNum type="arabicPeriod"/>
            </a:pPr>
            <a:r>
              <a:rPr lang="en-GB" b="1" dirty="0">
                <a:solidFill>
                  <a:srgbClr val="0000FF"/>
                </a:solidFill>
              </a:rPr>
              <a:t>READINESS OF THE GOSPEL OF PEACE – as footwear</a:t>
            </a:r>
          </a:p>
          <a:p>
            <a:pPr marL="0" indent="0">
              <a:lnSpc>
                <a:spcPct val="100000"/>
              </a:lnSpc>
              <a:buNone/>
            </a:pPr>
            <a:endParaRPr lang="en-GB" b="1" dirty="0">
              <a:solidFill>
                <a:srgbClr val="0000FF"/>
              </a:solidFill>
            </a:endParaRPr>
          </a:p>
          <a:p>
            <a:pPr marL="0" indent="0">
              <a:lnSpc>
                <a:spcPct val="100000"/>
              </a:lnSpc>
              <a:buNone/>
            </a:pPr>
            <a:r>
              <a:rPr lang="en-GB" b="1" dirty="0"/>
              <a:t>TAKE UP…</a:t>
            </a:r>
          </a:p>
          <a:p>
            <a:pPr marL="514350" indent="-514350">
              <a:lnSpc>
                <a:spcPct val="100000"/>
              </a:lnSpc>
              <a:buFont typeface="+mj-lt"/>
              <a:buAutoNum type="arabicPeriod" startAt="4"/>
            </a:pPr>
            <a:r>
              <a:rPr lang="en-GB" b="1" dirty="0">
                <a:solidFill>
                  <a:srgbClr val="0000FF"/>
                </a:solidFill>
              </a:rPr>
              <a:t>FAITH – as a shield</a:t>
            </a:r>
          </a:p>
          <a:p>
            <a:pPr marL="514350" indent="-514350">
              <a:lnSpc>
                <a:spcPct val="100000"/>
              </a:lnSpc>
              <a:buFont typeface="+mj-lt"/>
              <a:buAutoNum type="arabicPeriod" startAt="4"/>
            </a:pPr>
            <a:r>
              <a:rPr lang="en-GB" b="1" dirty="0">
                <a:solidFill>
                  <a:srgbClr val="0000FF"/>
                </a:solidFill>
              </a:rPr>
              <a:t>THE HOPE OF SALVATION – as a helmet</a:t>
            </a:r>
          </a:p>
          <a:p>
            <a:pPr marL="514350" indent="-514350">
              <a:lnSpc>
                <a:spcPct val="100000"/>
              </a:lnSpc>
              <a:buFont typeface="+mj-lt"/>
              <a:buAutoNum type="arabicPeriod" startAt="4"/>
            </a:pPr>
            <a:r>
              <a:rPr lang="en-GB" b="1" dirty="0">
                <a:solidFill>
                  <a:srgbClr val="0000FF"/>
                </a:solidFill>
              </a:rPr>
              <a:t>THE SPIRIT’S WORD / GOD’S WORD – as a sword</a:t>
            </a:r>
          </a:p>
        </p:txBody>
      </p:sp>
    </p:spTree>
    <p:extLst>
      <p:ext uri="{BB962C8B-B14F-4D97-AF65-F5344CB8AC3E}">
        <p14:creationId xmlns:p14="http://schemas.microsoft.com/office/powerpoint/2010/main" val="14898466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 b="-1000"/>
          </a:stretch>
        </a:blipFill>
        <a:effectLst/>
      </p:bgPr>
    </p:bg>
    <p:spTree>
      <p:nvGrpSpPr>
        <p:cNvPr id="1" name="">
          <a:extLst>
            <a:ext uri="{FF2B5EF4-FFF2-40B4-BE49-F238E27FC236}">
              <a16:creationId xmlns:a16="http://schemas.microsoft.com/office/drawing/2014/main" id="{5D272D3E-234F-40E1-800F-C6053B71323C}"/>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A1422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1589014-22B1-42E7-19DF-91EA53C6E15C}"/>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i="1" kern="1200" dirty="0">
                <a:solidFill>
                  <a:srgbClr val="FFFFFF"/>
                </a:solidFill>
                <a:latin typeface="+mj-lt"/>
                <a:ea typeface="+mj-ea"/>
                <a:cs typeface="+mj-cs"/>
              </a:rPr>
              <a:t>PUT ON…</a:t>
            </a:r>
          </a:p>
        </p:txBody>
      </p:sp>
      <p:pic>
        <p:nvPicPr>
          <p:cNvPr id="7" name="Content Placeholder 6" descr="The image depicts a muscular Roman gladiator wearing a helmet, armor, and holding a shield and sword, with a distinct red shield featuring a gold eagle emblem.&#10;&#10;AI-generated content may be incorrect.">
            <a:extLst>
              <a:ext uri="{FF2B5EF4-FFF2-40B4-BE49-F238E27FC236}">
                <a16:creationId xmlns:a16="http://schemas.microsoft.com/office/drawing/2014/main" id="{26FCD5A3-7D14-6718-A0FA-AE3B095D8D9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916560" y="0"/>
            <a:ext cx="5453567" cy="6881473"/>
          </a:xfrm>
          <a:prstGeom prst="rect">
            <a:avLst/>
          </a:prstGeom>
        </p:spPr>
      </p:pic>
    </p:spTree>
    <p:extLst>
      <p:ext uri="{BB962C8B-B14F-4D97-AF65-F5344CB8AC3E}">
        <p14:creationId xmlns:p14="http://schemas.microsoft.com/office/powerpoint/2010/main" val="35935393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EF7D5089-E5BD-FCC0-2789-A776F1CBD4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97914F-7539-4F0E-E88C-4267FB130B50}"/>
              </a:ext>
            </a:extLst>
          </p:cNvPr>
          <p:cNvSpPr>
            <a:spLocks noGrp="1"/>
          </p:cNvSpPr>
          <p:nvPr>
            <p:ph type="title"/>
          </p:nvPr>
        </p:nvSpPr>
        <p:spPr>
          <a:xfrm>
            <a:off x="838200" y="242296"/>
            <a:ext cx="10515600" cy="685753"/>
          </a:xfrm>
        </p:spPr>
        <p:txBody>
          <a:bodyPr>
            <a:normAutofit fontScale="90000"/>
          </a:bodyPr>
          <a:lstStyle/>
          <a:p>
            <a:pPr algn="ctr">
              <a:lnSpc>
                <a:spcPct val="100000"/>
              </a:lnSpc>
            </a:pPr>
            <a:r>
              <a:rPr lang="en-GB" b="1" i="1" dirty="0"/>
              <a:t>TRUTH – as a belt</a:t>
            </a:r>
          </a:p>
        </p:txBody>
      </p:sp>
      <p:sp>
        <p:nvSpPr>
          <p:cNvPr id="3" name="Content Placeholder 2">
            <a:extLst>
              <a:ext uri="{FF2B5EF4-FFF2-40B4-BE49-F238E27FC236}">
                <a16:creationId xmlns:a16="http://schemas.microsoft.com/office/drawing/2014/main" id="{4F61ACDD-F95B-0684-7560-BBFC12E6ABFD}"/>
              </a:ext>
            </a:extLst>
          </p:cNvPr>
          <p:cNvSpPr>
            <a:spLocks noGrp="1"/>
          </p:cNvSpPr>
          <p:nvPr>
            <p:ph idx="1"/>
          </p:nvPr>
        </p:nvSpPr>
        <p:spPr>
          <a:xfrm>
            <a:off x="838200" y="1201782"/>
            <a:ext cx="10515600" cy="5413922"/>
          </a:xfrm>
        </p:spPr>
        <p:txBody>
          <a:bodyPr>
            <a:normAutofit fontScale="85000" lnSpcReduction="20000"/>
          </a:bodyPr>
          <a:lstStyle/>
          <a:p>
            <a:pPr>
              <a:lnSpc>
                <a:spcPct val="100000"/>
              </a:lnSpc>
            </a:pPr>
            <a:r>
              <a:rPr lang="en-GB" b="1" dirty="0">
                <a:solidFill>
                  <a:srgbClr val="0000FF"/>
                </a:solidFill>
              </a:rPr>
              <a:t>‘Truth’ means the whole Word of God, the entire revelation of the scriptures, the full gospel of our salvation.</a:t>
            </a:r>
          </a:p>
          <a:p>
            <a:pPr>
              <a:lnSpc>
                <a:spcPct val="100000"/>
              </a:lnSpc>
            </a:pPr>
            <a:r>
              <a:rPr lang="en-GB" b="1" dirty="0">
                <a:solidFill>
                  <a:srgbClr val="0000FF"/>
                </a:solidFill>
              </a:rPr>
              <a:t>John 8:31-32 ESV.  So Jesus said to the Jews who had believed him, "If you </a:t>
            </a:r>
            <a:r>
              <a:rPr lang="en-GB" b="1" dirty="0">
                <a:solidFill>
                  <a:srgbClr val="FF0000"/>
                </a:solidFill>
              </a:rPr>
              <a:t>abide in my word</a:t>
            </a:r>
            <a:r>
              <a:rPr lang="en-GB" b="1" dirty="0">
                <a:solidFill>
                  <a:srgbClr val="0000FF"/>
                </a:solidFill>
              </a:rPr>
              <a:t>, you are truly my disciples, </a:t>
            </a:r>
            <a:r>
              <a:rPr lang="en-GB" b="1" baseline="30000" dirty="0">
                <a:solidFill>
                  <a:srgbClr val="0000FF"/>
                </a:solidFill>
              </a:rPr>
              <a:t>32</a:t>
            </a:r>
            <a:r>
              <a:rPr lang="en-GB" b="1" dirty="0">
                <a:solidFill>
                  <a:srgbClr val="0000FF"/>
                </a:solidFill>
              </a:rPr>
              <a:t> and you will know the </a:t>
            </a:r>
            <a:r>
              <a:rPr lang="en-GB" b="1" dirty="0">
                <a:solidFill>
                  <a:srgbClr val="FF0000"/>
                </a:solidFill>
              </a:rPr>
              <a:t>truth</a:t>
            </a:r>
            <a:r>
              <a:rPr lang="en-GB" b="1" dirty="0">
                <a:solidFill>
                  <a:srgbClr val="0000FF"/>
                </a:solidFill>
              </a:rPr>
              <a:t>, and the </a:t>
            </a:r>
            <a:r>
              <a:rPr lang="en-GB" b="1" dirty="0">
                <a:solidFill>
                  <a:srgbClr val="FF0000"/>
                </a:solidFill>
              </a:rPr>
              <a:t>truth</a:t>
            </a:r>
            <a:r>
              <a:rPr lang="en-GB" b="1" dirty="0">
                <a:solidFill>
                  <a:srgbClr val="0000FF"/>
                </a:solidFill>
              </a:rPr>
              <a:t> will set you free."</a:t>
            </a:r>
          </a:p>
          <a:p>
            <a:pPr>
              <a:lnSpc>
                <a:spcPct val="100000"/>
              </a:lnSpc>
            </a:pPr>
            <a:r>
              <a:rPr lang="en-GB" b="1" dirty="0">
                <a:solidFill>
                  <a:srgbClr val="0000FF"/>
                </a:solidFill>
              </a:rPr>
              <a:t>John 17:17 NIV.  Sanctify them by the </a:t>
            </a:r>
            <a:r>
              <a:rPr lang="en-GB" b="1" dirty="0">
                <a:solidFill>
                  <a:srgbClr val="FF0000"/>
                </a:solidFill>
              </a:rPr>
              <a:t>truth</a:t>
            </a:r>
            <a:r>
              <a:rPr lang="en-GB" b="1" dirty="0">
                <a:solidFill>
                  <a:srgbClr val="0000FF"/>
                </a:solidFill>
              </a:rPr>
              <a:t>; </a:t>
            </a:r>
            <a:r>
              <a:rPr lang="en-GB" b="1" dirty="0">
                <a:solidFill>
                  <a:srgbClr val="FF0000"/>
                </a:solidFill>
              </a:rPr>
              <a:t>your word is truth</a:t>
            </a:r>
            <a:r>
              <a:rPr lang="en-GB" b="1" dirty="0">
                <a:solidFill>
                  <a:srgbClr val="0000FF"/>
                </a:solidFill>
              </a:rPr>
              <a:t>.</a:t>
            </a:r>
          </a:p>
          <a:p>
            <a:pPr>
              <a:lnSpc>
                <a:spcPct val="100000"/>
              </a:lnSpc>
            </a:pPr>
            <a:r>
              <a:rPr lang="en-GB" b="1" dirty="0">
                <a:solidFill>
                  <a:srgbClr val="0000FF"/>
                </a:solidFill>
              </a:rPr>
              <a:t>Ephesians 1:13 ESV.  In him you also, when you heard the </a:t>
            </a:r>
            <a:r>
              <a:rPr lang="en-GB" b="1" dirty="0">
                <a:solidFill>
                  <a:srgbClr val="FF0000"/>
                </a:solidFill>
              </a:rPr>
              <a:t>word of truth</a:t>
            </a:r>
            <a:r>
              <a:rPr lang="en-GB" b="1" dirty="0">
                <a:solidFill>
                  <a:srgbClr val="0000FF"/>
                </a:solidFill>
              </a:rPr>
              <a:t>, the </a:t>
            </a:r>
            <a:r>
              <a:rPr lang="en-GB" b="1" dirty="0">
                <a:solidFill>
                  <a:srgbClr val="FF0000"/>
                </a:solidFill>
              </a:rPr>
              <a:t>gospel of your salvation</a:t>
            </a:r>
            <a:r>
              <a:rPr lang="en-GB" b="1" dirty="0">
                <a:solidFill>
                  <a:srgbClr val="0000FF"/>
                </a:solidFill>
              </a:rPr>
              <a:t>, and believed in him…</a:t>
            </a:r>
          </a:p>
          <a:p>
            <a:pPr>
              <a:lnSpc>
                <a:spcPct val="100000"/>
              </a:lnSpc>
            </a:pPr>
            <a:r>
              <a:rPr lang="en-GB" b="1" dirty="0">
                <a:solidFill>
                  <a:srgbClr val="0000FF"/>
                </a:solidFill>
              </a:rPr>
              <a:t>2 Timothy 2:15 NIV.  Do your best to present yourself to God as one approved, a worker who does not need to be ashamed and who correctly handles the </a:t>
            </a:r>
            <a:r>
              <a:rPr lang="en-GB" b="1" dirty="0">
                <a:solidFill>
                  <a:srgbClr val="FF0000"/>
                </a:solidFill>
              </a:rPr>
              <a:t>word of truth</a:t>
            </a:r>
            <a:r>
              <a:rPr lang="en-GB" b="1" dirty="0">
                <a:solidFill>
                  <a:srgbClr val="0000FF"/>
                </a:solidFill>
              </a:rPr>
              <a:t>.</a:t>
            </a:r>
          </a:p>
          <a:p>
            <a:pPr>
              <a:lnSpc>
                <a:spcPct val="100000"/>
              </a:lnSpc>
            </a:pPr>
            <a:r>
              <a:rPr lang="en-GB" b="1" dirty="0">
                <a:solidFill>
                  <a:srgbClr val="0000FF"/>
                </a:solidFill>
              </a:rPr>
              <a:t>Revelation 19:11,13 NIV.  I saw heaven standing open and there before me was a white horse, whose rider is called </a:t>
            </a:r>
            <a:r>
              <a:rPr lang="en-GB" b="1" dirty="0">
                <a:solidFill>
                  <a:srgbClr val="FF0000"/>
                </a:solidFill>
              </a:rPr>
              <a:t>Faithful and True</a:t>
            </a:r>
            <a:r>
              <a:rPr lang="en-GB" b="1" dirty="0">
                <a:solidFill>
                  <a:srgbClr val="0000FF"/>
                </a:solidFill>
              </a:rPr>
              <a:t>. With justice he judges and wages war... </a:t>
            </a:r>
            <a:r>
              <a:rPr lang="en-GB" b="1" baseline="30000" dirty="0">
                <a:solidFill>
                  <a:srgbClr val="0000FF"/>
                </a:solidFill>
              </a:rPr>
              <a:t>13</a:t>
            </a:r>
            <a:r>
              <a:rPr lang="en-GB" b="1" dirty="0">
                <a:solidFill>
                  <a:srgbClr val="0000FF"/>
                </a:solidFill>
              </a:rPr>
              <a:t> He is dressed in a robe dipped in blood, and his name is </a:t>
            </a:r>
            <a:r>
              <a:rPr lang="en-GB" b="1" dirty="0">
                <a:solidFill>
                  <a:srgbClr val="FF0000"/>
                </a:solidFill>
              </a:rPr>
              <a:t>the Word of God</a:t>
            </a:r>
            <a:r>
              <a:rPr lang="en-GB" b="1" dirty="0">
                <a:solidFill>
                  <a:srgbClr val="0000FF"/>
                </a:solidFill>
              </a:rPr>
              <a:t>.</a:t>
            </a:r>
          </a:p>
        </p:txBody>
      </p:sp>
    </p:spTree>
    <p:extLst>
      <p:ext uri="{BB962C8B-B14F-4D97-AF65-F5344CB8AC3E}">
        <p14:creationId xmlns:p14="http://schemas.microsoft.com/office/powerpoint/2010/main" val="2552952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E065B6AF-E312-FDF9-B554-16CA108B0F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00A71C-3F94-7480-B89C-C7AE2D5A2B2D}"/>
              </a:ext>
            </a:extLst>
          </p:cNvPr>
          <p:cNvSpPr>
            <a:spLocks noGrp="1"/>
          </p:cNvSpPr>
          <p:nvPr>
            <p:ph type="title"/>
          </p:nvPr>
        </p:nvSpPr>
        <p:spPr>
          <a:xfrm>
            <a:off x="838200" y="242296"/>
            <a:ext cx="10515600" cy="685753"/>
          </a:xfrm>
        </p:spPr>
        <p:txBody>
          <a:bodyPr>
            <a:normAutofit fontScale="90000"/>
          </a:bodyPr>
          <a:lstStyle/>
          <a:p>
            <a:pPr algn="ctr">
              <a:lnSpc>
                <a:spcPct val="100000"/>
              </a:lnSpc>
            </a:pPr>
            <a:r>
              <a:rPr lang="en-GB" b="1" i="1" dirty="0"/>
              <a:t>RIGHTEOUSNESS – as a breastplate</a:t>
            </a:r>
          </a:p>
        </p:txBody>
      </p:sp>
      <p:sp>
        <p:nvSpPr>
          <p:cNvPr id="3" name="Content Placeholder 2">
            <a:extLst>
              <a:ext uri="{FF2B5EF4-FFF2-40B4-BE49-F238E27FC236}">
                <a16:creationId xmlns:a16="http://schemas.microsoft.com/office/drawing/2014/main" id="{FB5AE726-D33E-45C8-3F1C-AFC0262B8F11}"/>
              </a:ext>
            </a:extLst>
          </p:cNvPr>
          <p:cNvSpPr>
            <a:spLocks noGrp="1"/>
          </p:cNvSpPr>
          <p:nvPr>
            <p:ph idx="1"/>
          </p:nvPr>
        </p:nvSpPr>
        <p:spPr>
          <a:xfrm>
            <a:off x="838200" y="1201782"/>
            <a:ext cx="10515600" cy="5413922"/>
          </a:xfrm>
        </p:spPr>
        <p:txBody>
          <a:bodyPr>
            <a:normAutofit fontScale="92500" lnSpcReduction="20000"/>
          </a:bodyPr>
          <a:lstStyle/>
          <a:p>
            <a:pPr>
              <a:lnSpc>
                <a:spcPct val="100000"/>
              </a:lnSpc>
            </a:pPr>
            <a:r>
              <a:rPr lang="en-GB" b="1" dirty="0">
                <a:solidFill>
                  <a:srgbClr val="0000FF"/>
                </a:solidFill>
              </a:rPr>
              <a:t>‘Righteousness’ means the righteousness that God gives us.  That which Christ gave to us from the Cross.  Justification by faith alone.  The price Jesus paid to the Father on our behalf was to take away our sins and to give us this positive righteousness – being declared acceptable by God. </a:t>
            </a:r>
          </a:p>
          <a:p>
            <a:pPr>
              <a:lnSpc>
                <a:spcPct val="100000"/>
              </a:lnSpc>
            </a:pPr>
            <a:r>
              <a:rPr lang="en-GB" b="1" dirty="0">
                <a:solidFill>
                  <a:srgbClr val="0000FF"/>
                </a:solidFill>
              </a:rPr>
              <a:t>Philippians 3:8-9 NIV.  …that I may gain Christ 9 and be found in him, not having a </a:t>
            </a:r>
            <a:r>
              <a:rPr lang="en-GB" b="1" dirty="0">
                <a:solidFill>
                  <a:srgbClr val="FF0000"/>
                </a:solidFill>
              </a:rPr>
              <a:t>righteousness</a:t>
            </a:r>
            <a:r>
              <a:rPr lang="en-GB" b="1" dirty="0">
                <a:solidFill>
                  <a:srgbClr val="0000FF"/>
                </a:solidFill>
              </a:rPr>
              <a:t> of my own that comes from the law, but that which is through faith in Christ—</a:t>
            </a:r>
            <a:r>
              <a:rPr lang="en-GB" b="1" dirty="0">
                <a:solidFill>
                  <a:srgbClr val="FF0000"/>
                </a:solidFill>
              </a:rPr>
              <a:t>the righteousness that comes from God on the basis of faith.</a:t>
            </a:r>
          </a:p>
          <a:p>
            <a:pPr>
              <a:lnSpc>
                <a:spcPct val="100000"/>
              </a:lnSpc>
            </a:pPr>
            <a:r>
              <a:rPr lang="en-GB" b="1" dirty="0">
                <a:solidFill>
                  <a:srgbClr val="0000FF"/>
                </a:solidFill>
              </a:rPr>
              <a:t>2 Corinthians 5:21 NIV.  God made him who had no sin to be sin for us, so that in him </a:t>
            </a:r>
            <a:r>
              <a:rPr lang="en-GB" b="1" dirty="0">
                <a:solidFill>
                  <a:srgbClr val="FF0000"/>
                </a:solidFill>
              </a:rPr>
              <a:t>we might become the righteousness of God.</a:t>
            </a:r>
          </a:p>
          <a:p>
            <a:pPr>
              <a:lnSpc>
                <a:spcPct val="100000"/>
              </a:lnSpc>
            </a:pPr>
            <a:r>
              <a:rPr lang="en-GB" b="1" dirty="0">
                <a:solidFill>
                  <a:srgbClr val="0000FF"/>
                </a:solidFill>
              </a:rPr>
              <a:t>Romans 8:1 NIV.  Therefore, there is now </a:t>
            </a:r>
            <a:r>
              <a:rPr lang="en-GB" b="1" dirty="0">
                <a:solidFill>
                  <a:srgbClr val="FF0000"/>
                </a:solidFill>
              </a:rPr>
              <a:t>no condemnation </a:t>
            </a:r>
            <a:r>
              <a:rPr lang="en-GB" b="1" dirty="0">
                <a:solidFill>
                  <a:srgbClr val="0000FF"/>
                </a:solidFill>
              </a:rPr>
              <a:t>for those who are in Christ Jesus…    </a:t>
            </a:r>
          </a:p>
          <a:p>
            <a:pPr>
              <a:lnSpc>
                <a:spcPct val="100000"/>
              </a:lnSpc>
            </a:pPr>
            <a:r>
              <a:rPr lang="en-GB" b="1" dirty="0">
                <a:solidFill>
                  <a:srgbClr val="0000FF"/>
                </a:solidFill>
              </a:rPr>
              <a:t>Revelation 12:11.  “They overcame him by the Blood of the Lamb and the word of their testimony”. </a:t>
            </a:r>
          </a:p>
        </p:txBody>
      </p:sp>
    </p:spTree>
    <p:extLst>
      <p:ext uri="{BB962C8B-B14F-4D97-AF65-F5344CB8AC3E}">
        <p14:creationId xmlns:p14="http://schemas.microsoft.com/office/powerpoint/2010/main" val="146516859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0000"/>
            <a:lum/>
          </a:blip>
          <a:srcRect/>
          <a:stretch>
            <a:fillRect t="-62000" b="-62000"/>
          </a:stretch>
        </a:blipFill>
        <a:effectLst/>
      </p:bgPr>
    </p:bg>
    <p:spTree>
      <p:nvGrpSpPr>
        <p:cNvPr id="1" name="">
          <a:extLst>
            <a:ext uri="{FF2B5EF4-FFF2-40B4-BE49-F238E27FC236}">
              <a16:creationId xmlns:a16="http://schemas.microsoft.com/office/drawing/2014/main" id="{610789E5-D04F-B1BB-86A1-493F78EA0F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F3CAB3-0461-D58D-7486-328799A67CB1}"/>
              </a:ext>
            </a:extLst>
          </p:cNvPr>
          <p:cNvSpPr>
            <a:spLocks noGrp="1"/>
          </p:cNvSpPr>
          <p:nvPr>
            <p:ph type="title"/>
          </p:nvPr>
        </p:nvSpPr>
        <p:spPr>
          <a:xfrm>
            <a:off x="598098" y="242296"/>
            <a:ext cx="10984302" cy="685753"/>
          </a:xfrm>
        </p:spPr>
        <p:txBody>
          <a:bodyPr>
            <a:noAutofit/>
          </a:bodyPr>
          <a:lstStyle/>
          <a:p>
            <a:pPr algn="ctr">
              <a:lnSpc>
                <a:spcPct val="100000"/>
              </a:lnSpc>
            </a:pPr>
            <a:r>
              <a:rPr lang="en-GB" sz="3600" b="1" i="1" dirty="0"/>
              <a:t>READINESS OF THE GOSPEL OF PEACE – as footwear</a:t>
            </a:r>
          </a:p>
        </p:txBody>
      </p:sp>
      <p:sp>
        <p:nvSpPr>
          <p:cNvPr id="3" name="Content Placeholder 2">
            <a:extLst>
              <a:ext uri="{FF2B5EF4-FFF2-40B4-BE49-F238E27FC236}">
                <a16:creationId xmlns:a16="http://schemas.microsoft.com/office/drawing/2014/main" id="{86B4E41D-3ED0-13B7-27E2-0A76B2DAD148}"/>
              </a:ext>
            </a:extLst>
          </p:cNvPr>
          <p:cNvSpPr>
            <a:spLocks noGrp="1"/>
          </p:cNvSpPr>
          <p:nvPr>
            <p:ph idx="1"/>
          </p:nvPr>
        </p:nvSpPr>
        <p:spPr>
          <a:xfrm>
            <a:off x="838200" y="1201782"/>
            <a:ext cx="10515600" cy="5413922"/>
          </a:xfrm>
        </p:spPr>
        <p:txBody>
          <a:bodyPr>
            <a:normAutofit fontScale="85000" lnSpcReduction="10000"/>
          </a:bodyPr>
          <a:lstStyle/>
          <a:p>
            <a:pPr>
              <a:lnSpc>
                <a:spcPct val="100000"/>
              </a:lnSpc>
            </a:pPr>
            <a:r>
              <a:rPr lang="en-GB" b="1" dirty="0">
                <a:solidFill>
                  <a:srgbClr val="0000FF"/>
                </a:solidFill>
              </a:rPr>
              <a:t>Isaiah 52:7 NIV.  How beautiful on the mountains are </a:t>
            </a:r>
            <a:r>
              <a:rPr lang="en-GB" b="1" dirty="0">
                <a:solidFill>
                  <a:srgbClr val="FF0000"/>
                </a:solidFill>
              </a:rPr>
              <a:t>the feet of those who bring good news</a:t>
            </a:r>
            <a:r>
              <a:rPr lang="en-GB" b="1" dirty="0">
                <a:solidFill>
                  <a:srgbClr val="0000FF"/>
                </a:solidFill>
              </a:rPr>
              <a:t>, who proclaim peace, who bring good tidings, who proclaim salvation, who say to Zion, “Your God reigns!”</a:t>
            </a:r>
          </a:p>
          <a:p>
            <a:pPr>
              <a:lnSpc>
                <a:spcPct val="100000"/>
              </a:lnSpc>
            </a:pPr>
            <a:r>
              <a:rPr lang="en-GB" b="1" dirty="0">
                <a:solidFill>
                  <a:srgbClr val="0000FF"/>
                </a:solidFill>
              </a:rPr>
              <a:t>Romans 10:13-15 NIV.  …for, “Everyone who calls on the name of the Lord will be saved.”  </a:t>
            </a:r>
            <a:r>
              <a:rPr lang="en-GB" b="1" baseline="30000" dirty="0">
                <a:solidFill>
                  <a:srgbClr val="0000FF"/>
                </a:solidFill>
              </a:rPr>
              <a:t>14</a:t>
            </a:r>
            <a:r>
              <a:rPr lang="en-GB" b="1" dirty="0">
                <a:solidFill>
                  <a:srgbClr val="0000FF"/>
                </a:solidFill>
              </a:rPr>
              <a:t> How, then, can they call on the one they have not believed in?   And how can they believe in the one of whom they have not heard?   And </a:t>
            </a:r>
            <a:r>
              <a:rPr lang="en-GB" b="1" dirty="0">
                <a:solidFill>
                  <a:srgbClr val="FF0000"/>
                </a:solidFill>
              </a:rPr>
              <a:t>how can they hear without someone preaching to them?</a:t>
            </a:r>
            <a:r>
              <a:rPr lang="en-GB" b="1" dirty="0">
                <a:solidFill>
                  <a:srgbClr val="0000FF"/>
                </a:solidFill>
              </a:rPr>
              <a:t> </a:t>
            </a:r>
            <a:r>
              <a:rPr lang="en-GB" b="1" baseline="30000" dirty="0">
                <a:solidFill>
                  <a:srgbClr val="0000FF"/>
                </a:solidFill>
              </a:rPr>
              <a:t>15</a:t>
            </a:r>
            <a:r>
              <a:rPr lang="en-GB" b="1" dirty="0">
                <a:solidFill>
                  <a:srgbClr val="0000FF"/>
                </a:solidFill>
              </a:rPr>
              <a:t> And how can anyone preach unless they are sent?   As it is written: </a:t>
            </a:r>
            <a:r>
              <a:rPr lang="en-GB" b="1" dirty="0">
                <a:solidFill>
                  <a:srgbClr val="FF0000"/>
                </a:solidFill>
              </a:rPr>
              <a:t>“How beautiful are the feet of those who bring good news!”</a:t>
            </a:r>
          </a:p>
          <a:p>
            <a:pPr>
              <a:lnSpc>
                <a:spcPct val="100000"/>
              </a:lnSpc>
            </a:pPr>
            <a:r>
              <a:rPr lang="en-GB" b="1" dirty="0">
                <a:solidFill>
                  <a:srgbClr val="0000FF"/>
                </a:solidFill>
              </a:rPr>
              <a:t>1 Peter 3:15 NIV.  …</a:t>
            </a:r>
            <a:r>
              <a:rPr lang="en-GB" b="1" dirty="0">
                <a:solidFill>
                  <a:srgbClr val="FF0000"/>
                </a:solidFill>
              </a:rPr>
              <a:t>Always be prepared </a:t>
            </a:r>
            <a:r>
              <a:rPr lang="en-GB" b="1" dirty="0">
                <a:solidFill>
                  <a:srgbClr val="0000FF"/>
                </a:solidFill>
              </a:rPr>
              <a:t>to give an answer to everyone who asks you to give the reason for the hope that you have…</a:t>
            </a:r>
          </a:p>
          <a:p>
            <a:pPr>
              <a:lnSpc>
                <a:spcPct val="100000"/>
              </a:lnSpc>
            </a:pPr>
            <a:r>
              <a:rPr lang="en-GB" b="1" dirty="0">
                <a:solidFill>
                  <a:srgbClr val="0000FF"/>
                </a:solidFill>
              </a:rPr>
              <a:t>2 Peter 1:10-11 NIV.  Therefore, my brothers and sisters, </a:t>
            </a:r>
            <a:r>
              <a:rPr lang="en-GB" b="1" dirty="0">
                <a:solidFill>
                  <a:srgbClr val="FF0000"/>
                </a:solidFill>
              </a:rPr>
              <a:t>make every effort to confirm your calling and election.</a:t>
            </a:r>
            <a:r>
              <a:rPr lang="en-GB" b="1" dirty="0">
                <a:solidFill>
                  <a:srgbClr val="0000FF"/>
                </a:solidFill>
              </a:rPr>
              <a:t>  For if you do these things, you will never stumble, </a:t>
            </a:r>
            <a:r>
              <a:rPr lang="en-GB" b="1" baseline="30000" dirty="0">
                <a:solidFill>
                  <a:srgbClr val="0000FF"/>
                </a:solidFill>
              </a:rPr>
              <a:t>11</a:t>
            </a:r>
            <a:r>
              <a:rPr lang="en-GB" b="1" dirty="0">
                <a:solidFill>
                  <a:srgbClr val="0000FF"/>
                </a:solidFill>
              </a:rPr>
              <a:t> and you will receive a rich welcome into the eternal kingdom of our Lord and Savior Jesus Christ.</a:t>
            </a:r>
          </a:p>
        </p:txBody>
      </p:sp>
    </p:spTree>
    <p:extLst>
      <p:ext uri="{BB962C8B-B14F-4D97-AF65-F5344CB8AC3E}">
        <p14:creationId xmlns:p14="http://schemas.microsoft.com/office/powerpoint/2010/main" val="177292537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1953</TotalTime>
  <Words>2474</Words>
  <Application>Microsoft Office PowerPoint</Application>
  <PresentationFormat>Widescreen</PresentationFormat>
  <Paragraphs>102</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Aptos Display</vt:lpstr>
      <vt:lpstr>Arial</vt:lpstr>
      <vt:lpstr>Office Theme</vt:lpstr>
      <vt:lpstr>“The Weapons and Armour of our Christian Warfare – Part 2”</vt:lpstr>
      <vt:lpstr>Today’s Agenda</vt:lpstr>
      <vt:lpstr>“From Now On…   The Bottom Line Is…”</vt:lpstr>
      <vt:lpstr>Stand!… Stand!… Stand!</vt:lpstr>
      <vt:lpstr>Six Pieces of Armour - in Two Groups of Three</vt:lpstr>
      <vt:lpstr>PUT ON…</vt:lpstr>
      <vt:lpstr>TRUTH – as a belt</vt:lpstr>
      <vt:lpstr>RIGHTEOUSNESS – as a breastplate</vt:lpstr>
      <vt:lpstr>READINESS OF THE GOSPEL OF PEACE – as footwear</vt:lpstr>
      <vt:lpstr>TAKE UP…</vt:lpstr>
      <vt:lpstr>FAITH – as a shield</vt:lpstr>
      <vt:lpstr>THE HOPE OF SALVATION – as a helmet - 1</vt:lpstr>
      <vt:lpstr>THE HOPE OF SALVATION – as a helmet - 2</vt:lpstr>
      <vt:lpstr>THE SPIRIT’s WORD / GOD’s WORD – as a sword</vt:lpstr>
      <vt:lpstr>PRAY IN THE SPIRIT – Our Superpower! - 1</vt:lpstr>
      <vt:lpstr>PRAY IN THE SPIRIT – Our Superpower! - 2</vt:lpstr>
      <vt:lpstr>SUMMARY  SLIDE</vt:lpstr>
      <vt:lpstr>HYMN – written by George Duffield, Jr. (1818–1888)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Andy Acreman</dc:creator>
  <cp:lastModifiedBy>Andy Acreman</cp:lastModifiedBy>
  <cp:revision>1</cp:revision>
  <dcterms:created xsi:type="dcterms:W3CDTF">2026-05-29T10:30:46Z</dcterms:created>
  <dcterms:modified xsi:type="dcterms:W3CDTF">2026-06-13T17:27:47Z</dcterms:modified>
</cp:coreProperties>
</file>